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Catamaran"/>
      <p:regular r:id="rId44"/>
      <p:bold r:id="rId45"/>
    </p:embeddedFont>
    <p:embeddedFont>
      <p:font typeface="Libre Franklin"/>
      <p:regular r:id="rId46"/>
      <p:bold r:id="rId47"/>
      <p:italic r:id="rId48"/>
      <p:boldItalic r:id="rId49"/>
    </p:embeddedFont>
    <p:embeddedFont>
      <p:font typeface="Libre Franklin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Catamaran-regular.fntdata"/><Relationship Id="rId43" Type="http://schemas.openxmlformats.org/officeDocument/2006/relationships/slide" Target="slides/slide39.xml"/><Relationship Id="rId46" Type="http://schemas.openxmlformats.org/officeDocument/2006/relationships/font" Target="fonts/LibreFranklin-regular.fntdata"/><Relationship Id="rId45" Type="http://schemas.openxmlformats.org/officeDocument/2006/relationships/font" Target="fonts/Catamara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Franklin-italic.fntdata"/><Relationship Id="rId47" Type="http://schemas.openxmlformats.org/officeDocument/2006/relationships/font" Target="fonts/LibreFranklin-bold.fntdata"/><Relationship Id="rId49" Type="http://schemas.openxmlformats.org/officeDocument/2006/relationships/font" Target="fonts/LibreFranklin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ibreFranklinMedium-bold.fntdata"/><Relationship Id="rId50" Type="http://schemas.openxmlformats.org/officeDocument/2006/relationships/font" Target="fonts/LibreFranklinMedium-regular.fntdata"/><Relationship Id="rId53" Type="http://schemas.openxmlformats.org/officeDocument/2006/relationships/font" Target="fonts/LibreFranklinMedium-boldItalic.fntdata"/><Relationship Id="rId52" Type="http://schemas.openxmlformats.org/officeDocument/2006/relationships/font" Target="fonts/LibreFranklin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a0f900027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a0f900027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2f81661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22f81661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9b620b178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9b620b178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9925c4ee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9925c4ee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22f8166105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22f8166105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22f8166105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22f8166105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2472135b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12472135b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2472135b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2472135b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2472135b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2472135b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2472135b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2472135b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12472135b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12472135b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fd4b45418938cd5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fd4b45418938cd5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2472135b4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12472135b4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12472135b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12472135b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2472135b4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2472135b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12472135b4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12472135b4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2472135b4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2472135b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2472135b4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12472135b4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2472135b4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2472135b4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2472135b4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2472135b4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2472135b4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12472135b4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122f8166105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122f8166105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a0f900027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a0f900027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9a557fbe4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9a557fbe4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9b3a69c5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9b3a69c5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8d83cf88e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8d83cf88e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99d09375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99d09375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22f8166105_0_2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122f8166105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9a557fbe4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9a557fbe4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22f8166105_0_2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122f8166105_0_2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9b62cbd3bc_2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9b62cbd3bc_2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5fd4b45418938cd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5fd4b45418938cd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92ff37ea2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92ff37ea2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a0f900027_1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a0f900027_1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2f8166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2f8166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22f81661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22f81661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2f81661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22f81661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2f81661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22f81661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925c4eece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925c4eece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 flipH="1" rot="7057689">
            <a:off x="4749232" y="3482137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flipH="1" rot="593356">
            <a:off x="4530915" y="1856236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flipH="1" rot="-3742311">
            <a:off x="3418556" y="197106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 rot="-10206644">
            <a:off x="2197290" y="2209309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 txBox="1"/>
          <p:nvPr>
            <p:ph hasCustomPrompt="1"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7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 rot="5400454">
            <a:off x="-1417132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7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7_1_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7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hasCustomPrompt="1"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hasCustomPrompt="1"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/>
          <p:nvPr>
            <p:ph hasCustomPrompt="1"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hasCustomPrompt="1"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/>
          <p:nvPr>
            <p:ph hasCustomPrompt="1"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hasCustomPrompt="1"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flipH="1" rot="5400501">
            <a:off x="-2566725" y="1315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flipH="1" rot="1735613">
            <a:off x="2922573" y="374063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flipH="1" rot="-2872435">
            <a:off x="6482459" y="414489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 flipH="1" rot="10423910">
            <a:off x="4282111" y="379803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 flipH="1" rot="10800000">
            <a:off x="1418050" y="4633849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4"/>
          <p:cNvSpPr txBox="1"/>
          <p:nvPr>
            <p:ph idx="4" type="title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5" type="title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 flipH="1" rot="7927565">
            <a:off x="2252299" y="2285486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 flipH="1" rot="-5399499">
            <a:off x="3783294" y="1696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flipH="1" rot="-9064387">
            <a:off x="5647909" y="4453399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 flipH="1" rot="-376090">
            <a:off x="4281592" y="1689367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flipH="1" rot="-10799393">
            <a:off x="1464075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flipH="1" rot="-3767358">
            <a:off x="7404303" y="1083032"/>
            <a:ext cx="726276" cy="302833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 rot="2527565">
            <a:off x="7280976" y="2523020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 flipH="1" rot="5400454">
            <a:off x="-1715103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8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flipH="1" rot="-10799546">
            <a:off x="-2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7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hasCustomPrompt="1"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ctrTitle"/>
          </p:nvPr>
        </p:nvSpPr>
        <p:spPr>
          <a:xfrm>
            <a:off x="475350" y="491400"/>
            <a:ext cx="37821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Prohibido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quejarse</a:t>
            </a:r>
            <a:endParaRPr/>
          </a:p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616200" y="4156250"/>
            <a:ext cx="2430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Sergio Camacho Marín</a:t>
            </a:r>
            <a:endParaRPr/>
          </a:p>
        </p:txBody>
      </p:sp>
      <p:grpSp>
        <p:nvGrpSpPr>
          <p:cNvPr id="243" name="Google Shape;243;p37"/>
          <p:cNvGrpSpPr/>
          <p:nvPr/>
        </p:nvGrpSpPr>
        <p:grpSpPr>
          <a:xfrm>
            <a:off x="4538058" y="736315"/>
            <a:ext cx="3881893" cy="3866200"/>
            <a:chOff x="1380325" y="456475"/>
            <a:chExt cx="4827625" cy="4811100"/>
          </a:xfrm>
        </p:grpSpPr>
        <p:sp>
          <p:nvSpPr>
            <p:cNvPr id="244" name="Google Shape;244;p37"/>
            <p:cNvSpPr/>
            <p:nvPr/>
          </p:nvSpPr>
          <p:spPr>
            <a:xfrm>
              <a:off x="1380325" y="2480550"/>
              <a:ext cx="4827625" cy="2787025"/>
            </a:xfrm>
            <a:custGeom>
              <a:rect b="b" l="l" r="r" t="t"/>
              <a:pathLst>
                <a:path extrusionOk="0" h="111481" w="193105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2849700" y="4121425"/>
              <a:ext cx="1717100" cy="880950"/>
            </a:xfrm>
            <a:custGeom>
              <a:rect b="b" l="l" r="r" t="t"/>
              <a:pathLst>
                <a:path extrusionOk="0" h="35238" w="68684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1542100" y="2722600"/>
              <a:ext cx="3123100" cy="1795900"/>
            </a:xfrm>
            <a:custGeom>
              <a:rect b="b" l="l" r="r" t="t"/>
              <a:pathLst>
                <a:path extrusionOk="0" h="71836" w="124924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4982050" y="3805675"/>
              <a:ext cx="962400" cy="555425"/>
            </a:xfrm>
            <a:custGeom>
              <a:rect b="b" l="l" r="r" t="t"/>
              <a:pathLst>
                <a:path extrusionOk="0" h="22217" w="38496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5745950" y="3358200"/>
              <a:ext cx="194225" cy="457500"/>
            </a:xfrm>
            <a:custGeom>
              <a:rect b="b" l="l" r="r" t="t"/>
              <a:pathLst>
                <a:path extrusionOk="0" h="18300" w="7769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5659200" y="3669025"/>
              <a:ext cx="404500" cy="365225"/>
            </a:xfrm>
            <a:custGeom>
              <a:rect b="b" l="l" r="r" t="t"/>
              <a:pathLst>
                <a:path extrusionOk="0" h="14609" w="1618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5720100" y="3689075"/>
              <a:ext cx="310225" cy="317600"/>
            </a:xfrm>
            <a:custGeom>
              <a:rect b="b" l="l" r="r" t="t"/>
              <a:pathLst>
                <a:path extrusionOk="0" h="12704" w="12409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2899750" y="2951725"/>
              <a:ext cx="1027425" cy="1092475"/>
            </a:xfrm>
            <a:custGeom>
              <a:rect b="b" l="l" r="r" t="t"/>
              <a:pathLst>
                <a:path extrusionOk="0" h="43699" w="41097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2898900" y="3253600"/>
              <a:ext cx="155150" cy="657175"/>
            </a:xfrm>
            <a:custGeom>
              <a:rect b="b" l="l" r="r" t="t"/>
              <a:pathLst>
                <a:path extrusionOk="0" h="26287" w="6206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2943950" y="3025950"/>
              <a:ext cx="1002400" cy="966550"/>
            </a:xfrm>
            <a:custGeom>
              <a:rect b="b" l="l" r="r" t="t"/>
              <a:pathLst>
                <a:path extrusionOk="0" h="38662" w="40096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2943950" y="3025950"/>
              <a:ext cx="755550" cy="833125"/>
            </a:xfrm>
            <a:custGeom>
              <a:rect b="b" l="l" r="r" t="t"/>
              <a:pathLst>
                <a:path extrusionOk="0" h="33325" w="30222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3369250" y="3668075"/>
              <a:ext cx="557925" cy="376125"/>
            </a:xfrm>
            <a:custGeom>
              <a:rect b="b" l="l" r="r" t="t"/>
              <a:pathLst>
                <a:path extrusionOk="0" h="15045" w="22317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1866500" y="456475"/>
              <a:ext cx="2669425" cy="3797150"/>
            </a:xfrm>
            <a:custGeom>
              <a:rect b="b" l="l" r="r" t="t"/>
              <a:pathLst>
                <a:path extrusionOk="0" h="151886" w="106777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1952650" y="511475"/>
              <a:ext cx="2583275" cy="3736900"/>
            </a:xfrm>
            <a:custGeom>
              <a:rect b="b" l="l" r="r" t="t"/>
              <a:pathLst>
                <a:path extrusionOk="0" h="149476" w="103331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3209125" y="3312275"/>
              <a:ext cx="101250" cy="122325"/>
            </a:xfrm>
            <a:custGeom>
              <a:rect b="b" l="l" r="r" t="t"/>
              <a:pathLst>
                <a:path extrusionOk="0" h="4893" w="405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2432750" y="1007000"/>
              <a:ext cx="2425075" cy="3217675"/>
            </a:xfrm>
            <a:custGeom>
              <a:rect b="b" l="l" r="r" t="t"/>
              <a:pathLst>
                <a:path extrusionOk="0" h="128707" w="97003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2432750" y="1007825"/>
              <a:ext cx="2425075" cy="3217325"/>
            </a:xfrm>
            <a:custGeom>
              <a:rect b="b" l="l" r="r" t="t"/>
              <a:pathLst>
                <a:path extrusionOk="0" h="128693" w="97003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2374375" y="973650"/>
              <a:ext cx="2483450" cy="1432700"/>
            </a:xfrm>
            <a:custGeom>
              <a:rect b="b" l="l" r="r" t="t"/>
              <a:pathLst>
                <a:path extrusionOk="0" h="57308" w="99338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2374375" y="2372975"/>
              <a:ext cx="74225" cy="1848025"/>
            </a:xfrm>
            <a:custGeom>
              <a:rect b="b" l="l" r="r" t="t"/>
              <a:pathLst>
                <a:path extrusionOk="0" h="73921" w="2969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4751900" y="963200"/>
              <a:ext cx="41725" cy="54275"/>
            </a:xfrm>
            <a:custGeom>
              <a:rect b="b" l="l" r="r" t="t"/>
              <a:pathLst>
                <a:path extrusionOk="0" h="2171" w="1669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4667675" y="1011725"/>
              <a:ext cx="41725" cy="54775"/>
            </a:xfrm>
            <a:custGeom>
              <a:rect b="b" l="l" r="r" t="t"/>
              <a:pathLst>
                <a:path extrusionOk="0" h="2191" w="1669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4582600" y="1060775"/>
              <a:ext cx="41725" cy="54925"/>
            </a:xfrm>
            <a:custGeom>
              <a:rect b="b" l="l" r="r" t="t"/>
              <a:pathLst>
                <a:path extrusionOk="0" h="2197" w="1669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2432750" y="2049400"/>
              <a:ext cx="619625" cy="2175275"/>
            </a:xfrm>
            <a:custGeom>
              <a:rect b="b" l="l" r="r" t="t"/>
              <a:pathLst>
                <a:path extrusionOk="0" h="87011" w="24785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094050" y="1090400"/>
              <a:ext cx="1712900" cy="2725300"/>
            </a:xfrm>
            <a:custGeom>
              <a:rect b="b" l="l" r="r" t="t"/>
              <a:pathLst>
                <a:path extrusionOk="0" h="109012" w="68516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2948100" y="2223850"/>
              <a:ext cx="52575" cy="61575"/>
            </a:xfrm>
            <a:custGeom>
              <a:rect b="b" l="l" r="r" t="t"/>
              <a:pathLst>
                <a:path extrusionOk="0" h="2463" w="2103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2501125" y="2653175"/>
              <a:ext cx="10875" cy="31725"/>
            </a:xfrm>
            <a:custGeom>
              <a:rect b="b" l="l" r="r" t="t"/>
              <a:pathLst>
                <a:path extrusionOk="0" h="1269" w="435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514475" y="2646500"/>
              <a:ext cx="10850" cy="30875"/>
            </a:xfrm>
            <a:custGeom>
              <a:rect b="b" l="l" r="r" t="t"/>
              <a:pathLst>
                <a:path extrusionOk="0" h="1235" w="434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2527800" y="263817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2501125" y="2684025"/>
              <a:ext cx="10875" cy="32550"/>
            </a:xfrm>
            <a:custGeom>
              <a:rect b="b" l="l" r="r" t="t"/>
              <a:pathLst>
                <a:path extrusionOk="0" h="1302" w="435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14475" y="2677350"/>
              <a:ext cx="10850" cy="30900"/>
            </a:xfrm>
            <a:custGeom>
              <a:rect b="b" l="l" r="r" t="t"/>
              <a:pathLst>
                <a:path extrusionOk="0" h="1236" w="434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527800" y="266902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501950" y="2764300"/>
              <a:ext cx="12325" cy="28500"/>
            </a:xfrm>
            <a:custGeom>
              <a:rect b="b" l="l" r="r" t="t"/>
              <a:pathLst>
                <a:path extrusionOk="0" h="1140" w="493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506125" y="2769925"/>
              <a:ext cx="16700" cy="15350"/>
            </a:xfrm>
            <a:custGeom>
              <a:rect b="b" l="l" r="r" t="t"/>
              <a:pathLst>
                <a:path extrusionOk="0" h="614" w="668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525300" y="2765750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2532825" y="2758750"/>
              <a:ext cx="10850" cy="32350"/>
            </a:xfrm>
            <a:custGeom>
              <a:rect b="b" l="l" r="r" t="t"/>
              <a:pathLst>
                <a:path extrusionOk="0" h="1294" w="434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2500300" y="2846675"/>
              <a:ext cx="34825" cy="62550"/>
            </a:xfrm>
            <a:custGeom>
              <a:rect b="b" l="l" r="r" t="t"/>
              <a:pathLst>
                <a:path extrusionOk="0" h="2502" w="1393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2511975" y="2907525"/>
              <a:ext cx="11700" cy="16700"/>
            </a:xfrm>
            <a:custGeom>
              <a:rect b="b" l="l" r="r" t="t"/>
              <a:pathLst>
                <a:path extrusionOk="0" h="668" w="468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2501125" y="2641900"/>
              <a:ext cx="43550" cy="77725"/>
            </a:xfrm>
            <a:custGeom>
              <a:rect b="b" l="l" r="r" t="t"/>
              <a:pathLst>
                <a:path extrusionOk="0" h="3109" w="1742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2501125" y="2957975"/>
              <a:ext cx="43550" cy="78325"/>
            </a:xfrm>
            <a:custGeom>
              <a:rect b="b" l="l" r="r" t="t"/>
              <a:pathLst>
                <a:path extrusionOk="0" h="3133" w="1742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2516125" y="3069800"/>
              <a:ext cx="16725" cy="27400"/>
            </a:xfrm>
            <a:custGeom>
              <a:rect b="b" l="l" r="r" t="t"/>
              <a:pathLst>
                <a:path extrusionOk="0" h="1096" w="669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2535325" y="3075350"/>
              <a:ext cx="11700" cy="17950"/>
            </a:xfrm>
            <a:custGeom>
              <a:rect b="b" l="l" r="r" t="t"/>
              <a:pathLst>
                <a:path extrusionOk="0" h="718" w="468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2514475" y="3097500"/>
              <a:ext cx="19200" cy="42725"/>
            </a:xfrm>
            <a:custGeom>
              <a:rect b="b" l="l" r="r" t="t"/>
              <a:pathLst>
                <a:path extrusionOk="0" h="1709" w="768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2536975" y="3095325"/>
              <a:ext cx="10050" cy="32375"/>
            </a:xfrm>
            <a:custGeom>
              <a:rect b="b" l="l" r="r" t="t"/>
              <a:pathLst>
                <a:path extrusionOk="0" h="1295" w="402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2501125" y="3094650"/>
              <a:ext cx="11700" cy="18575"/>
            </a:xfrm>
            <a:custGeom>
              <a:rect b="b" l="l" r="r" t="t"/>
              <a:pathLst>
                <a:path extrusionOk="0" h="743" w="468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2501125" y="3113500"/>
              <a:ext cx="10875" cy="34225"/>
            </a:xfrm>
            <a:custGeom>
              <a:rect b="b" l="l" r="r" t="t"/>
              <a:pathLst>
                <a:path extrusionOk="0" h="1369" w="435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2586175" y="2488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586175" y="2597500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2586175" y="2707000"/>
              <a:ext cx="254375" cy="160900"/>
            </a:xfrm>
            <a:custGeom>
              <a:rect b="b" l="l" r="r" t="t"/>
              <a:pathLst>
                <a:path extrusionOk="0" h="6436" w="10175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2586175" y="281542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2586175" y="2924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628725" y="3013250"/>
              <a:ext cx="254375" cy="161525"/>
            </a:xfrm>
            <a:custGeom>
              <a:rect b="b" l="l" r="r" t="t"/>
              <a:pathLst>
                <a:path extrusionOk="0" h="6461" w="10175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628725" y="308702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2628725" y="3160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2673750" y="32073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2628725" y="3357625"/>
              <a:ext cx="21700" cy="49525"/>
            </a:xfrm>
            <a:custGeom>
              <a:rect b="b" l="l" r="r" t="t"/>
              <a:pathLst>
                <a:path extrusionOk="0" h="1981" w="868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673750" y="328047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2628725" y="3431075"/>
              <a:ext cx="21700" cy="49450"/>
            </a:xfrm>
            <a:custGeom>
              <a:rect b="b" l="l" r="r" t="t"/>
              <a:pathLst>
                <a:path extrusionOk="0" h="1978" w="868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2673750" y="335387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2628725" y="3504625"/>
              <a:ext cx="21700" cy="49300"/>
            </a:xfrm>
            <a:custGeom>
              <a:rect b="b" l="l" r="r" t="t"/>
              <a:pathLst>
                <a:path extrusionOk="0" h="197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2673750" y="3427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2628725" y="3577775"/>
              <a:ext cx="21700" cy="49575"/>
            </a:xfrm>
            <a:custGeom>
              <a:rect b="b" l="l" r="r" t="t"/>
              <a:pathLst>
                <a:path extrusionOk="0" h="1983" w="868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2673750" y="35014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2628725" y="3650550"/>
              <a:ext cx="21700" cy="49650"/>
            </a:xfrm>
            <a:custGeom>
              <a:rect b="b" l="l" r="r" t="t"/>
              <a:pathLst>
                <a:path extrusionOk="0" h="1986" w="868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2673750" y="357402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2628725" y="3724550"/>
              <a:ext cx="21700" cy="49175"/>
            </a:xfrm>
            <a:custGeom>
              <a:rect b="b" l="l" r="r" t="t"/>
              <a:pathLst>
                <a:path extrusionOk="0" h="1967" w="868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673750" y="3647050"/>
              <a:ext cx="254375" cy="161475"/>
            </a:xfrm>
            <a:custGeom>
              <a:rect b="b" l="l" r="r" t="t"/>
              <a:pathLst>
                <a:path extrusionOk="0" h="6459" w="10175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2628725" y="3797950"/>
              <a:ext cx="21700" cy="49025"/>
            </a:xfrm>
            <a:custGeom>
              <a:rect b="b" l="l" r="r" t="t"/>
              <a:pathLst>
                <a:path extrusionOk="0" h="1961" w="868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2673750" y="37208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2628725" y="3871550"/>
              <a:ext cx="21700" cy="48800"/>
            </a:xfrm>
            <a:custGeom>
              <a:rect b="b" l="l" r="r" t="t"/>
              <a:pathLst>
                <a:path extrusionOk="0" h="195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3136575" y="1656475"/>
              <a:ext cx="783925" cy="662800"/>
            </a:xfrm>
            <a:custGeom>
              <a:rect b="b" l="l" r="r" t="t"/>
              <a:pathLst>
                <a:path extrusionOk="0" h="26512" w="31357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3212475" y="2151975"/>
              <a:ext cx="10850" cy="29575"/>
            </a:xfrm>
            <a:custGeom>
              <a:rect b="b" l="l" r="r" t="t"/>
              <a:pathLst>
                <a:path extrusionOk="0" h="1183" w="434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3226650" y="2144475"/>
              <a:ext cx="13350" cy="27550"/>
            </a:xfrm>
            <a:custGeom>
              <a:rect b="b" l="l" r="r" t="t"/>
              <a:pathLst>
                <a:path extrusionOk="0" h="1102" w="534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241650" y="2131975"/>
              <a:ext cx="17550" cy="32550"/>
            </a:xfrm>
            <a:custGeom>
              <a:rect b="b" l="l" r="r" t="t"/>
              <a:pathLst>
                <a:path extrusionOk="0" h="1302" w="702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3188275" y="2109450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3206625" y="2077775"/>
              <a:ext cx="29225" cy="43375"/>
            </a:xfrm>
            <a:custGeom>
              <a:rect b="b" l="l" r="r" t="t"/>
              <a:pathLst>
                <a:path extrusionOk="0" h="1735" w="1169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3185775" y="2156975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3188275" y="2072650"/>
              <a:ext cx="97600" cy="162850"/>
            </a:xfrm>
            <a:custGeom>
              <a:rect b="b" l="l" r="r" t="t"/>
              <a:pathLst>
                <a:path extrusionOk="0" h="6514" w="3904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3348400" y="1913300"/>
              <a:ext cx="254375" cy="160950"/>
            </a:xfrm>
            <a:custGeom>
              <a:rect b="b" l="l" r="r" t="t"/>
              <a:pathLst>
                <a:path extrusionOk="0" h="6438" w="10175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3348400" y="1864775"/>
              <a:ext cx="423650" cy="259250"/>
            </a:xfrm>
            <a:custGeom>
              <a:rect b="b" l="l" r="r" t="t"/>
              <a:pathLst>
                <a:path extrusionOk="0" h="10370" w="16946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3962175" y="1179850"/>
              <a:ext cx="783900" cy="662550"/>
            </a:xfrm>
            <a:custGeom>
              <a:rect b="b" l="l" r="r" t="t"/>
              <a:pathLst>
                <a:path extrusionOk="0" h="26502" w="31356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4043900" y="1672475"/>
              <a:ext cx="13350" cy="28375"/>
            </a:xfrm>
            <a:custGeom>
              <a:rect b="b" l="l" r="r" t="t"/>
              <a:pathLst>
                <a:path extrusionOk="0" h="1135" w="534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4059725" y="1663300"/>
              <a:ext cx="12550" cy="27550"/>
            </a:xfrm>
            <a:custGeom>
              <a:rect b="b" l="l" r="r" t="t"/>
              <a:pathLst>
                <a:path extrusionOk="0" h="1102" w="502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4074750" y="1650800"/>
              <a:ext cx="18375" cy="32550"/>
            </a:xfrm>
            <a:custGeom>
              <a:rect b="b" l="l" r="r" t="t"/>
              <a:pathLst>
                <a:path extrusionOk="0" h="1302" w="735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4038900" y="1596575"/>
              <a:ext cx="29200" cy="43400"/>
            </a:xfrm>
            <a:custGeom>
              <a:rect b="b" l="l" r="r" t="t"/>
              <a:pathLst>
                <a:path extrusionOk="0" h="1736" w="1168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018050" y="1591625"/>
              <a:ext cx="100075" cy="163375"/>
            </a:xfrm>
            <a:custGeom>
              <a:rect b="b" l="l" r="r" t="t"/>
              <a:pathLst>
                <a:path extrusionOk="0" h="6535" w="4003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181500" y="1432500"/>
              <a:ext cx="253525" cy="161400"/>
            </a:xfrm>
            <a:custGeom>
              <a:rect b="b" l="l" r="r" t="t"/>
              <a:pathLst>
                <a:path extrusionOk="0" h="6456" w="10141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181500" y="1384125"/>
              <a:ext cx="422825" cy="259000"/>
            </a:xfrm>
            <a:custGeom>
              <a:rect b="b" l="l" r="r" t="t"/>
              <a:pathLst>
                <a:path extrusionOk="0" h="10360" w="16913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214125" y="2275600"/>
              <a:ext cx="185175" cy="121375"/>
            </a:xfrm>
            <a:custGeom>
              <a:rect b="b" l="l" r="r" t="t"/>
              <a:pathLst>
                <a:path extrusionOk="0" h="4855" w="7407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136575" y="1546550"/>
              <a:ext cx="1609500" cy="2190750"/>
            </a:xfrm>
            <a:custGeom>
              <a:rect b="b" l="l" r="r" t="t"/>
              <a:pathLst>
                <a:path extrusionOk="0" h="87630" w="6438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226650" y="2378125"/>
              <a:ext cx="160125" cy="160000"/>
            </a:xfrm>
            <a:custGeom>
              <a:rect b="b" l="l" r="r" t="t"/>
              <a:pathLst>
                <a:path extrusionOk="0" h="6400" w="6405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246650" y="2433200"/>
              <a:ext cx="96775" cy="66050"/>
            </a:xfrm>
            <a:custGeom>
              <a:rect b="b" l="l" r="r" t="t"/>
              <a:pathLst>
                <a:path extrusionOk="0" h="2642" w="3871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3355075" y="2416350"/>
              <a:ext cx="14200" cy="20025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3210800" y="2994475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295850" y="2896875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3380075" y="28477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3465150" y="282032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550200" y="27326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3634425" y="27010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37195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3803725" y="25791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888775" y="230982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3973000" y="2457025"/>
              <a:ext cx="21725" cy="28200"/>
            </a:xfrm>
            <a:custGeom>
              <a:rect b="b" l="l" r="r" t="t"/>
              <a:pathLst>
                <a:path extrusionOk="0" h="1128" w="869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405807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142300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4226525" y="2309825"/>
              <a:ext cx="21700" cy="28325"/>
            </a:xfrm>
            <a:custGeom>
              <a:rect b="b" l="l" r="r" t="t"/>
              <a:pathLst>
                <a:path extrusionOk="0" h="1133" w="868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4311575" y="2281900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4396650" y="2163175"/>
              <a:ext cx="21700" cy="28200"/>
            </a:xfrm>
            <a:custGeom>
              <a:rect b="b" l="l" r="r" t="t"/>
              <a:pathLst>
                <a:path extrusionOk="0" h="1128" w="868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480025" y="2163675"/>
              <a:ext cx="23375" cy="28250"/>
            </a:xfrm>
            <a:custGeom>
              <a:rect b="b" l="l" r="r" t="t"/>
              <a:pathLst>
                <a:path extrusionOk="0" h="1130" w="935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4564275" y="2163675"/>
              <a:ext cx="24200" cy="28250"/>
            </a:xfrm>
            <a:custGeom>
              <a:rect b="b" l="l" r="r" t="t"/>
              <a:pathLst>
                <a:path extrusionOk="0" h="1130" w="968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65015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218300" y="2125775"/>
              <a:ext cx="1446050" cy="885175"/>
            </a:xfrm>
            <a:custGeom>
              <a:rect b="b" l="l" r="r" t="t"/>
              <a:pathLst>
                <a:path extrusionOk="0" h="35407" w="57842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215800" y="2221525"/>
              <a:ext cx="1452050" cy="841975"/>
            </a:xfrm>
            <a:custGeom>
              <a:rect b="b" l="l" r="r" t="t"/>
              <a:pathLst>
                <a:path extrusionOk="0" h="33679" w="58082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3258325" y="2535275"/>
              <a:ext cx="97600" cy="66525"/>
            </a:xfrm>
            <a:custGeom>
              <a:rect b="b" l="l" r="r" t="t"/>
              <a:pathLst>
                <a:path extrusionOk="0" h="2661" w="3904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258325" y="2584450"/>
              <a:ext cx="96775" cy="65750"/>
            </a:xfrm>
            <a:custGeom>
              <a:rect b="b" l="l" r="r" t="t"/>
              <a:pathLst>
                <a:path extrusionOk="0" h="2630" w="3871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32108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218300" y="3055350"/>
              <a:ext cx="386975" cy="249975"/>
            </a:xfrm>
            <a:custGeom>
              <a:rect b="b" l="l" r="r" t="t"/>
              <a:pathLst>
                <a:path extrusionOk="0" h="9999" w="15479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224150" y="3135400"/>
              <a:ext cx="32550" cy="73200"/>
            </a:xfrm>
            <a:custGeom>
              <a:rect b="b" l="l" r="r" t="t"/>
              <a:pathLst>
                <a:path extrusionOk="0" h="2928" w="1302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3260825" y="3111000"/>
              <a:ext cx="31725" cy="76750"/>
            </a:xfrm>
            <a:custGeom>
              <a:rect b="b" l="l" r="r" t="t"/>
              <a:pathLst>
                <a:path extrusionOk="0" h="3070" w="1269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3298350" y="3089325"/>
              <a:ext cx="31725" cy="77575"/>
            </a:xfrm>
            <a:custGeom>
              <a:rect b="b" l="l" r="r" t="t"/>
              <a:pathLst>
                <a:path extrusionOk="0" h="3103" w="1269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3221650" y="312567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3221650" y="3045650"/>
              <a:ext cx="96750" cy="66025"/>
            </a:xfrm>
            <a:custGeom>
              <a:rect b="b" l="l" r="r" t="t"/>
              <a:pathLst>
                <a:path extrusionOk="0" h="2641" w="387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3223300" y="3431450"/>
              <a:ext cx="20050" cy="68200"/>
            </a:xfrm>
            <a:custGeom>
              <a:rect b="b" l="l" r="r" t="t"/>
              <a:pathLst>
                <a:path extrusionOk="0" h="2728" w="802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250825" y="3413725"/>
              <a:ext cx="30050" cy="78200"/>
            </a:xfrm>
            <a:custGeom>
              <a:rect b="b" l="l" r="r" t="t"/>
              <a:pathLst>
                <a:path extrusionOk="0" h="3128" w="1202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287525" y="3392025"/>
              <a:ext cx="31700" cy="73425"/>
            </a:xfrm>
            <a:custGeom>
              <a:rect b="b" l="l" r="r" t="t"/>
              <a:pathLst>
                <a:path extrusionOk="0" h="2937" w="1268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221650" y="341892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3221650" y="3338500"/>
              <a:ext cx="96750" cy="66375"/>
            </a:xfrm>
            <a:custGeom>
              <a:rect b="b" l="l" r="r" t="t"/>
              <a:pathLst>
                <a:path extrusionOk="0" h="2655" w="387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3726175" y="2760950"/>
              <a:ext cx="386950" cy="250000"/>
            </a:xfrm>
            <a:custGeom>
              <a:rect b="b" l="l" r="r" t="t"/>
              <a:pathLst>
                <a:path extrusionOk="0" h="10000" w="15478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3732000" y="2841650"/>
              <a:ext cx="32550" cy="73400"/>
            </a:xfrm>
            <a:custGeom>
              <a:rect b="b" l="l" r="r" t="t"/>
              <a:pathLst>
                <a:path extrusionOk="0" h="2936" w="1302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770375" y="2820800"/>
              <a:ext cx="30025" cy="77575"/>
            </a:xfrm>
            <a:custGeom>
              <a:rect b="b" l="l" r="r" t="t"/>
              <a:pathLst>
                <a:path extrusionOk="0" h="3103" w="1201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804550" y="2796600"/>
              <a:ext cx="28375" cy="77600"/>
            </a:xfrm>
            <a:custGeom>
              <a:rect b="b" l="l" r="r" t="t"/>
              <a:pathLst>
                <a:path extrusionOk="0" h="3104" w="1135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3729500" y="2831825"/>
              <a:ext cx="381125" cy="230350"/>
            </a:xfrm>
            <a:custGeom>
              <a:rect b="b" l="l" r="r" t="t"/>
              <a:pathLst>
                <a:path extrusionOk="0" h="9214" w="15245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3729500" y="2751775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3732000" y="3135175"/>
              <a:ext cx="31725" cy="73425"/>
            </a:xfrm>
            <a:custGeom>
              <a:rect b="b" l="l" r="r" t="t"/>
              <a:pathLst>
                <a:path extrusionOk="0" h="2937" w="1269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3767850" y="3111000"/>
              <a:ext cx="31725" cy="77100"/>
            </a:xfrm>
            <a:custGeom>
              <a:rect b="b" l="l" r="r" t="t"/>
              <a:pathLst>
                <a:path extrusionOk="0" h="3084" w="1269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3729500" y="3124850"/>
              <a:ext cx="381125" cy="230025"/>
            </a:xfrm>
            <a:custGeom>
              <a:rect b="b" l="l" r="r" t="t"/>
              <a:pathLst>
                <a:path extrusionOk="0" h="9201" w="15245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3729500" y="3044775"/>
              <a:ext cx="97600" cy="65750"/>
            </a:xfrm>
            <a:custGeom>
              <a:rect b="b" l="l" r="r" t="t"/>
              <a:pathLst>
                <a:path extrusionOk="0" h="2630" w="3904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4279900" y="2526750"/>
              <a:ext cx="48375" cy="134800"/>
            </a:xfrm>
            <a:custGeom>
              <a:rect b="b" l="l" r="r" t="t"/>
              <a:pathLst>
                <a:path extrusionOk="0" h="5392" w="1935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231525" y="2535600"/>
              <a:ext cx="48400" cy="126775"/>
            </a:xfrm>
            <a:custGeom>
              <a:rect b="b" l="l" r="r" t="t"/>
              <a:pathLst>
                <a:path extrusionOk="0" h="5071" w="1936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201500" y="2587300"/>
              <a:ext cx="78425" cy="80900"/>
            </a:xfrm>
            <a:custGeom>
              <a:rect b="b" l="l" r="r" t="t"/>
              <a:pathLst>
                <a:path extrusionOk="0" h="3236" w="3137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4201500" y="2535600"/>
              <a:ext cx="78425" cy="132600"/>
            </a:xfrm>
            <a:custGeom>
              <a:rect b="b" l="l" r="r" t="t"/>
              <a:pathLst>
                <a:path extrusionOk="0" h="5304" w="3137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279900" y="2531425"/>
              <a:ext cx="77575" cy="130125"/>
            </a:xfrm>
            <a:custGeom>
              <a:rect b="b" l="l" r="r" t="t"/>
              <a:pathLst>
                <a:path extrusionOk="0" h="5205" w="3103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4197325" y="2661525"/>
              <a:ext cx="82600" cy="85075"/>
            </a:xfrm>
            <a:custGeom>
              <a:rect b="b" l="l" r="r" t="t"/>
              <a:pathLst>
                <a:path extrusionOk="0" h="3403" w="3304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279900" y="26556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231525" y="2662350"/>
              <a:ext cx="48400" cy="134775"/>
            </a:xfrm>
            <a:custGeom>
              <a:rect b="b" l="l" r="r" t="t"/>
              <a:pathLst>
                <a:path extrusionOk="0" h="5391" w="1936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4201500" y="26623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4279900" y="25781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4279900" y="2662350"/>
              <a:ext cx="48375" cy="125950"/>
            </a:xfrm>
            <a:custGeom>
              <a:rect b="b" l="l" r="r" t="t"/>
              <a:pathLst>
                <a:path extrusionOk="0" h="5038" w="1935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4231525" y="2804600"/>
              <a:ext cx="96750" cy="65775"/>
            </a:xfrm>
            <a:custGeom>
              <a:rect b="b" l="l" r="r" t="t"/>
              <a:pathLst>
                <a:path extrusionOk="0" h="2631" w="387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213175" y="2843000"/>
              <a:ext cx="133450" cy="87375"/>
            </a:xfrm>
            <a:custGeom>
              <a:rect b="b" l="l" r="r" t="t"/>
              <a:pathLst>
                <a:path extrusionOk="0" h="3495" w="5338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4213175" y="28918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4213175" y="29413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4575950" y="2355125"/>
              <a:ext cx="48375" cy="134625"/>
            </a:xfrm>
            <a:custGeom>
              <a:rect b="b" l="l" r="r" t="t"/>
              <a:pathLst>
                <a:path extrusionOk="0" h="5385" w="1935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4528400" y="2363800"/>
              <a:ext cx="47575" cy="125950"/>
            </a:xfrm>
            <a:custGeom>
              <a:rect b="b" l="l" r="r" t="t"/>
              <a:pathLst>
                <a:path extrusionOk="0" h="5038" w="1903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498375" y="2415500"/>
              <a:ext cx="78425" cy="80925"/>
            </a:xfrm>
            <a:custGeom>
              <a:rect b="b" l="l" r="r" t="t"/>
              <a:pathLst>
                <a:path extrusionOk="0" h="3237" w="3137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4576775" y="2360475"/>
              <a:ext cx="77575" cy="130100"/>
            </a:xfrm>
            <a:custGeom>
              <a:rect b="b" l="l" r="r" t="t"/>
              <a:pathLst>
                <a:path extrusionOk="0" h="5204" w="3103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494225" y="2489725"/>
              <a:ext cx="82575" cy="85075"/>
            </a:xfrm>
            <a:custGeom>
              <a:rect b="b" l="l" r="r" t="t"/>
              <a:pathLst>
                <a:path extrusionOk="0" h="3403" w="3303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575950" y="24838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528400" y="2489725"/>
              <a:ext cx="47575" cy="135625"/>
            </a:xfrm>
            <a:custGeom>
              <a:rect b="b" l="l" r="r" t="t"/>
              <a:pathLst>
                <a:path extrusionOk="0" h="5425" w="1903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4498375" y="24905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4494225" y="2363800"/>
              <a:ext cx="81750" cy="256875"/>
            </a:xfrm>
            <a:custGeom>
              <a:rect b="b" l="l" r="r" t="t"/>
              <a:pathLst>
                <a:path extrusionOk="0" h="10275" w="327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575950" y="24063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4576775" y="2489725"/>
              <a:ext cx="47550" cy="126775"/>
            </a:xfrm>
            <a:custGeom>
              <a:rect b="b" l="l" r="r" t="t"/>
              <a:pathLst>
                <a:path extrusionOk="0" h="5071" w="1902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4527575" y="2633350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4510050" y="26717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4510050" y="27209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4510050" y="2770425"/>
              <a:ext cx="132625" cy="86600"/>
            </a:xfrm>
            <a:custGeom>
              <a:rect b="b" l="l" r="r" t="t"/>
              <a:pathLst>
                <a:path extrusionOk="0" h="3464" w="5305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869600" y="3939900"/>
              <a:ext cx="705525" cy="449050"/>
            </a:xfrm>
            <a:custGeom>
              <a:rect b="b" l="l" r="r" t="t"/>
              <a:pathLst>
                <a:path extrusionOk="0" h="17962" w="28221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3870425" y="3939900"/>
              <a:ext cx="684700" cy="412025"/>
            </a:xfrm>
            <a:custGeom>
              <a:rect b="b" l="l" r="r" t="t"/>
              <a:pathLst>
                <a:path extrusionOk="0" h="16481" w="27388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870425" y="4306625"/>
              <a:ext cx="61750" cy="82600"/>
            </a:xfrm>
            <a:custGeom>
              <a:rect b="b" l="l" r="r" t="t"/>
              <a:pathLst>
                <a:path extrusionOk="0" h="3304" w="247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3752850" y="4317950"/>
              <a:ext cx="166800" cy="126325"/>
            </a:xfrm>
            <a:custGeom>
              <a:rect b="b" l="l" r="r" t="t"/>
              <a:pathLst>
                <a:path extrusionOk="0" h="5053" w="6672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752850" y="4317950"/>
              <a:ext cx="156800" cy="98175"/>
            </a:xfrm>
            <a:custGeom>
              <a:rect b="b" l="l" r="r" t="t"/>
              <a:pathLst>
                <a:path extrusionOk="0" h="3927" w="6272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877225" y="4206575"/>
              <a:ext cx="1028250" cy="733475"/>
            </a:xfrm>
            <a:custGeom>
              <a:rect b="b" l="l" r="r" t="t"/>
              <a:pathLst>
                <a:path extrusionOk="0" h="29339" w="4113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827200" y="4206575"/>
              <a:ext cx="1128325" cy="593375"/>
            </a:xfrm>
            <a:custGeom>
              <a:rect b="b" l="l" r="r" t="t"/>
              <a:pathLst>
                <a:path extrusionOk="0" h="23735" w="45133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2931425" y="4319375"/>
              <a:ext cx="919850" cy="431150"/>
            </a:xfrm>
            <a:custGeom>
              <a:rect b="b" l="l" r="r" t="t"/>
              <a:pathLst>
                <a:path extrusionOk="0" h="17246" w="36794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2876575" y="4456975"/>
              <a:ext cx="393450" cy="474525"/>
            </a:xfrm>
            <a:custGeom>
              <a:rect b="b" l="l" r="r" t="t"/>
              <a:pathLst>
                <a:path extrusionOk="0" h="18981" w="15738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5541625" y="3824800"/>
              <a:ext cx="190175" cy="206525"/>
            </a:xfrm>
            <a:custGeom>
              <a:rect b="b" l="l" r="r" t="t"/>
              <a:pathLst>
                <a:path extrusionOk="0" h="8261" w="7607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641700" y="3903225"/>
              <a:ext cx="79250" cy="50900"/>
            </a:xfrm>
            <a:custGeom>
              <a:rect b="b" l="l" r="r" t="t"/>
              <a:pathLst>
                <a:path extrusionOk="0" h="2036" w="317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161350" y="4096700"/>
              <a:ext cx="343600" cy="169475"/>
            </a:xfrm>
            <a:custGeom>
              <a:rect b="b" l="l" r="r" t="t"/>
              <a:pathLst>
                <a:path extrusionOk="0" h="6779" w="13744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389850" y="4065025"/>
              <a:ext cx="96775" cy="61850"/>
            </a:xfrm>
            <a:custGeom>
              <a:rect b="b" l="l" r="r" t="t"/>
              <a:pathLst>
                <a:path extrusionOk="0" h="2474" w="3871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304800" y="2746850"/>
              <a:ext cx="454500" cy="1330275"/>
            </a:xfrm>
            <a:custGeom>
              <a:rect b="b" l="l" r="r" t="t"/>
              <a:pathLst>
                <a:path extrusionOk="0" h="53211" w="1818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537450" y="2982575"/>
              <a:ext cx="156800" cy="322825"/>
            </a:xfrm>
            <a:custGeom>
              <a:rect b="b" l="l" r="r" t="t"/>
              <a:pathLst>
                <a:path extrusionOk="0" h="12913" w="6272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465750" y="2180325"/>
              <a:ext cx="146775" cy="168500"/>
            </a:xfrm>
            <a:custGeom>
              <a:rect b="b" l="l" r="r" t="t"/>
              <a:pathLst>
                <a:path extrusionOk="0" h="6740" w="5871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648375" y="2262475"/>
              <a:ext cx="156800" cy="407400"/>
            </a:xfrm>
            <a:custGeom>
              <a:rect b="b" l="l" r="r" t="t"/>
              <a:pathLst>
                <a:path extrusionOk="0" h="16296" w="6272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311475" y="2262000"/>
              <a:ext cx="448675" cy="683300"/>
            </a:xfrm>
            <a:custGeom>
              <a:rect b="b" l="l" r="r" t="t"/>
              <a:pathLst>
                <a:path extrusionOk="0" h="27332" w="17947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434875" y="2232375"/>
              <a:ext cx="195175" cy="84600"/>
            </a:xfrm>
            <a:custGeom>
              <a:rect b="b" l="l" r="r" t="t"/>
              <a:pathLst>
                <a:path extrusionOk="0" h="3384" w="7807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10275" y="2106950"/>
              <a:ext cx="371950" cy="488700"/>
            </a:xfrm>
            <a:custGeom>
              <a:rect b="b" l="l" r="r" t="t"/>
              <a:pathLst>
                <a:path extrusionOk="0" h="19548" w="14878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4840300" y="2141150"/>
              <a:ext cx="317750" cy="417825"/>
            </a:xfrm>
            <a:custGeom>
              <a:rect b="b" l="l" r="r" t="t"/>
              <a:pathLst>
                <a:path extrusionOk="0" h="16713" w="1271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894500" y="2160825"/>
              <a:ext cx="118450" cy="70400"/>
            </a:xfrm>
            <a:custGeom>
              <a:rect b="b" l="l" r="r" t="t"/>
              <a:pathLst>
                <a:path extrusionOk="0" h="2816" w="4738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873650" y="2127300"/>
              <a:ext cx="137625" cy="80575"/>
            </a:xfrm>
            <a:custGeom>
              <a:rect b="b" l="l" r="r" t="t"/>
              <a:pathLst>
                <a:path extrusionOk="0" h="3223" w="5505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4897825" y="2161250"/>
              <a:ext cx="117625" cy="70825"/>
            </a:xfrm>
            <a:custGeom>
              <a:rect b="b" l="l" r="r" t="t"/>
              <a:pathLst>
                <a:path extrusionOk="0" h="2833" w="4705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075450" y="2313775"/>
              <a:ext cx="371975" cy="481475"/>
            </a:xfrm>
            <a:custGeom>
              <a:rect b="b" l="l" r="r" t="t"/>
              <a:pathLst>
                <a:path extrusionOk="0" h="19259" w="14879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788600" y="2344650"/>
              <a:ext cx="331075" cy="449475"/>
            </a:xfrm>
            <a:custGeom>
              <a:rect b="b" l="l" r="r" t="t"/>
              <a:pathLst>
                <a:path extrusionOk="0" h="17979" w="13243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974550" y="2310350"/>
              <a:ext cx="464525" cy="491400"/>
            </a:xfrm>
            <a:custGeom>
              <a:rect b="b" l="l" r="r" t="t"/>
              <a:pathLst>
                <a:path extrusionOk="0" h="19656" w="18581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340650" y="2040225"/>
              <a:ext cx="32550" cy="63425"/>
            </a:xfrm>
            <a:custGeom>
              <a:rect b="b" l="l" r="r" t="t"/>
              <a:pathLst>
                <a:path extrusionOk="0" h="2537" w="1302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336475" y="1993425"/>
              <a:ext cx="90925" cy="78525"/>
            </a:xfrm>
            <a:custGeom>
              <a:rect b="b" l="l" r="r" t="t"/>
              <a:pathLst>
                <a:path extrusionOk="0" h="3141" w="3637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365675" y="1895975"/>
              <a:ext cx="318575" cy="323250"/>
            </a:xfrm>
            <a:custGeom>
              <a:rect b="b" l="l" r="r" t="t"/>
              <a:pathLst>
                <a:path extrusionOk="0" h="12930" w="12743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395700" y="2197025"/>
              <a:ext cx="70900" cy="22000"/>
            </a:xfrm>
            <a:custGeom>
              <a:rect b="b" l="l" r="r" t="t"/>
              <a:pathLst>
                <a:path extrusionOk="0" h="880" w="2836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353150" y="2024400"/>
              <a:ext cx="117625" cy="23375"/>
            </a:xfrm>
            <a:custGeom>
              <a:rect b="b" l="l" r="r" t="t"/>
              <a:pathLst>
                <a:path extrusionOk="0" h="935" w="4705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333150" y="1797225"/>
              <a:ext cx="400300" cy="411575"/>
            </a:xfrm>
            <a:custGeom>
              <a:rect b="b" l="l" r="r" t="t"/>
              <a:pathLst>
                <a:path extrusionOk="0" h="16463" w="16012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431000" y="2035225"/>
              <a:ext cx="32275" cy="45900"/>
            </a:xfrm>
            <a:custGeom>
              <a:rect b="b" l="l" r="r" t="t"/>
              <a:pathLst>
                <a:path extrusionOk="0" h="1836" w="1291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6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867" name="Google Shape;867;p46"/>
          <p:cNvSpPr txBox="1"/>
          <p:nvPr>
            <p:ph type="title"/>
          </p:nvPr>
        </p:nvSpPr>
        <p:spPr>
          <a:xfrm flipH="1">
            <a:off x="616225" y="720000"/>
            <a:ext cx="43932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Veamos al autor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8" name="Google Shape;868;p46"/>
          <p:cNvGrpSpPr/>
          <p:nvPr/>
        </p:nvGrpSpPr>
        <p:grpSpPr>
          <a:xfrm>
            <a:off x="5238067" y="1096559"/>
            <a:ext cx="2950816" cy="2950383"/>
            <a:chOff x="1313600" y="354750"/>
            <a:chExt cx="4945225" cy="4944500"/>
          </a:xfrm>
        </p:grpSpPr>
        <p:sp>
          <p:nvSpPr>
            <p:cNvPr id="869" name="Google Shape;869;p46"/>
            <p:cNvSpPr/>
            <p:nvPr/>
          </p:nvSpPr>
          <p:spPr>
            <a:xfrm>
              <a:off x="1313600" y="2357125"/>
              <a:ext cx="4945225" cy="2942125"/>
            </a:xfrm>
            <a:custGeom>
              <a:rect b="b" l="l" r="r" t="t"/>
              <a:pathLst>
                <a:path extrusionOk="0" h="117685" w="197809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2863050" y="3570075"/>
              <a:ext cx="2655250" cy="1529450"/>
            </a:xfrm>
            <a:custGeom>
              <a:rect b="b" l="l" r="r" t="t"/>
              <a:pathLst>
                <a:path extrusionOk="0" h="61178" w="10621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1490400" y="2743250"/>
              <a:ext cx="3050550" cy="1744600"/>
            </a:xfrm>
            <a:custGeom>
              <a:rect b="b" l="l" r="r" t="t"/>
              <a:pathLst>
                <a:path extrusionOk="0" h="69784" w="122022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2086650" y="4476975"/>
              <a:ext cx="481225" cy="256050"/>
            </a:xfrm>
            <a:custGeom>
              <a:rect b="b" l="l" r="r" t="t"/>
              <a:pathLst>
                <a:path extrusionOk="0" h="10242" w="19249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5174700" y="3246800"/>
              <a:ext cx="960700" cy="504325"/>
            </a:xfrm>
            <a:custGeom>
              <a:rect b="b" l="l" r="r" t="t"/>
              <a:pathLst>
                <a:path extrusionOk="0" h="20173" w="38428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2940600" y="3515675"/>
              <a:ext cx="2506825" cy="1512350"/>
            </a:xfrm>
            <a:custGeom>
              <a:rect b="b" l="l" r="r" t="t"/>
              <a:pathLst>
                <a:path extrusionOk="0" h="60494" w="100273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2934775" y="3515875"/>
              <a:ext cx="2517650" cy="1447725"/>
            </a:xfrm>
            <a:custGeom>
              <a:rect b="b" l="l" r="r" t="t"/>
              <a:pathLst>
                <a:path extrusionOk="0" h="57909" w="100706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2940600" y="4592900"/>
              <a:ext cx="641325" cy="434500"/>
            </a:xfrm>
            <a:custGeom>
              <a:rect b="b" l="l" r="r" t="t"/>
              <a:pathLst>
                <a:path extrusionOk="0" h="17380" w="25653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3046525" y="3584675"/>
              <a:ext cx="2292475" cy="1315975"/>
            </a:xfrm>
            <a:custGeom>
              <a:rect b="b" l="l" r="r" t="t"/>
              <a:pathLst>
                <a:path extrusionOk="0" h="52639" w="91699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2831350" y="2866650"/>
              <a:ext cx="1185050" cy="1259175"/>
            </a:xfrm>
            <a:custGeom>
              <a:rect b="b" l="l" r="r" t="t"/>
              <a:pathLst>
                <a:path extrusionOk="0" h="50367" w="47402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2830525" y="3214400"/>
              <a:ext cx="178475" cy="757250"/>
            </a:xfrm>
            <a:custGeom>
              <a:rect b="b" l="l" r="r" t="t"/>
              <a:pathLst>
                <a:path extrusionOk="0" h="30290" w="7139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2882225" y="2952550"/>
              <a:ext cx="1155850" cy="1113950"/>
            </a:xfrm>
            <a:custGeom>
              <a:rect b="b" l="l" r="r" t="t"/>
              <a:pathLst>
                <a:path extrusionOk="0" h="44558" w="46234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2882225" y="2952550"/>
              <a:ext cx="870650" cy="959875"/>
            </a:xfrm>
            <a:custGeom>
              <a:rect b="b" l="l" r="r" t="t"/>
              <a:pathLst>
                <a:path extrusionOk="0" h="38395" w="34826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1840650" y="486075"/>
              <a:ext cx="2648575" cy="3757525"/>
            </a:xfrm>
            <a:custGeom>
              <a:rect b="b" l="l" r="r" t="t"/>
              <a:pathLst>
                <a:path extrusionOk="0" h="150301" w="105943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1939900" y="549125"/>
              <a:ext cx="2549325" cy="3688500"/>
            </a:xfrm>
            <a:custGeom>
              <a:rect b="b" l="l" r="r" t="t"/>
              <a:pathLst>
                <a:path extrusionOk="0" h="147540" w="101973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2016600" y="682000"/>
              <a:ext cx="2395075" cy="3194625"/>
            </a:xfrm>
            <a:custGeom>
              <a:rect b="b" l="l" r="r" t="t"/>
              <a:pathLst>
                <a:path extrusionOk="0" h="127785" w="95803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220800" y="3255600"/>
              <a:ext cx="132625" cy="166475"/>
            </a:xfrm>
            <a:custGeom>
              <a:rect b="b" l="l" r="r" t="t"/>
              <a:pathLst>
                <a:path extrusionOk="0" h="6659" w="5305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839825" y="1949350"/>
              <a:ext cx="152625" cy="2293850"/>
            </a:xfrm>
            <a:custGeom>
              <a:rect b="b" l="l" r="r" t="t"/>
              <a:pathLst>
                <a:path extrusionOk="0" h="91754" w="6105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562125" y="1784225"/>
              <a:ext cx="60075" cy="1693725"/>
            </a:xfrm>
            <a:custGeom>
              <a:rect b="b" l="l" r="r" t="t"/>
              <a:pathLst>
                <a:path extrusionOk="0" h="67749" w="2403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608825" y="380725"/>
              <a:ext cx="2232450" cy="3100575"/>
            </a:xfrm>
            <a:custGeom>
              <a:rect b="b" l="l" r="r" t="t"/>
              <a:pathLst>
                <a:path extrusionOk="0" h="124023" w="89298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1562950" y="354750"/>
              <a:ext cx="2278325" cy="1528725"/>
            </a:xfrm>
            <a:custGeom>
              <a:rect b="b" l="l" r="r" t="t"/>
              <a:pathLst>
                <a:path extrusionOk="0" h="61149" w="91133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562950" y="1632450"/>
              <a:ext cx="56725" cy="251025"/>
            </a:xfrm>
            <a:custGeom>
              <a:rect b="b" l="l" r="r" t="t"/>
              <a:pathLst>
                <a:path extrusionOk="0" h="10041" w="2269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609650" y="380600"/>
              <a:ext cx="2231625" cy="1502875"/>
            </a:xfrm>
            <a:custGeom>
              <a:rect b="b" l="l" r="r" t="t"/>
              <a:pathLst>
                <a:path extrusionOk="0" h="60115" w="89265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573800" y="354750"/>
              <a:ext cx="2255800" cy="1303575"/>
            </a:xfrm>
            <a:custGeom>
              <a:rect b="b" l="l" r="r" t="t"/>
              <a:pathLst>
                <a:path extrusionOk="0" h="52143" w="90232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1818975" y="1623275"/>
              <a:ext cx="34200" cy="70900"/>
            </a:xfrm>
            <a:custGeom>
              <a:rect b="b" l="l" r="r" t="t"/>
              <a:pathLst>
                <a:path extrusionOk="0" h="2836" w="1368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861500" y="1584075"/>
              <a:ext cx="10875" cy="89250"/>
            </a:xfrm>
            <a:custGeom>
              <a:rect b="b" l="l" r="r" t="t"/>
              <a:pathLst>
                <a:path extrusionOk="0" h="3570" w="435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1878175" y="1570100"/>
              <a:ext cx="30875" cy="83900"/>
            </a:xfrm>
            <a:custGeom>
              <a:rect b="b" l="l" r="r" t="t"/>
              <a:pathLst>
                <a:path extrusionOk="0" h="3356" w="1235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1914875" y="1567075"/>
              <a:ext cx="38375" cy="67900"/>
            </a:xfrm>
            <a:custGeom>
              <a:rect b="b" l="l" r="r" t="t"/>
              <a:pathLst>
                <a:path extrusionOk="0" h="2716" w="1535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1961575" y="1524875"/>
              <a:ext cx="60900" cy="90925"/>
            </a:xfrm>
            <a:custGeom>
              <a:rect b="b" l="l" r="r" t="t"/>
              <a:pathLst>
                <a:path extrusionOk="0" h="3637" w="2436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029950" y="1499850"/>
              <a:ext cx="37550" cy="72575"/>
            </a:xfrm>
            <a:custGeom>
              <a:rect b="b" l="l" r="r" t="t"/>
              <a:pathLst>
                <a:path extrusionOk="0" h="2903" w="1502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2077500" y="1471500"/>
              <a:ext cx="39200" cy="100100"/>
            </a:xfrm>
            <a:custGeom>
              <a:rect b="b" l="l" r="r" t="t"/>
              <a:pathLst>
                <a:path extrusionOk="0" h="4004" w="1568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2125025" y="1499025"/>
              <a:ext cx="10875" cy="22525"/>
            </a:xfrm>
            <a:custGeom>
              <a:rect b="b" l="l" r="r" t="t"/>
              <a:pathLst>
                <a:path extrusionOk="0" h="901" w="435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2142525" y="1426675"/>
              <a:ext cx="41725" cy="84050"/>
            </a:xfrm>
            <a:custGeom>
              <a:rect b="b" l="l" r="r" t="t"/>
              <a:pathLst>
                <a:path extrusionOk="0" h="3362" w="1669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2190900" y="1391450"/>
              <a:ext cx="61750" cy="91750"/>
            </a:xfrm>
            <a:custGeom>
              <a:rect b="b" l="l" r="r" t="t"/>
              <a:pathLst>
                <a:path extrusionOk="0" h="3670" w="247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263450" y="1352450"/>
              <a:ext cx="10025" cy="89050"/>
            </a:xfrm>
            <a:custGeom>
              <a:rect b="b" l="l" r="r" t="t"/>
              <a:pathLst>
                <a:path extrusionOk="0" h="3562" w="401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2319325" y="1351625"/>
              <a:ext cx="28375" cy="28800"/>
            </a:xfrm>
            <a:custGeom>
              <a:rect b="b" l="l" r="r" t="t"/>
              <a:pathLst>
                <a:path extrusionOk="0" h="1152" w="1135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2376025" y="1269675"/>
              <a:ext cx="43400" cy="106775"/>
            </a:xfrm>
            <a:custGeom>
              <a:rect b="b" l="l" r="r" t="t"/>
              <a:pathLst>
                <a:path extrusionOk="0" h="4271" w="1736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2428575" y="1269675"/>
              <a:ext cx="39225" cy="69250"/>
            </a:xfrm>
            <a:custGeom>
              <a:rect b="b" l="l" r="r" t="t"/>
              <a:pathLst>
                <a:path extrusionOk="0" h="2770" w="1569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2471925" y="1227350"/>
              <a:ext cx="30900" cy="84325"/>
            </a:xfrm>
            <a:custGeom>
              <a:rect b="b" l="l" r="r" t="t"/>
              <a:pathLst>
                <a:path extrusionOk="0" h="3373" w="1236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2508625" y="1224650"/>
              <a:ext cx="38400" cy="67575"/>
            </a:xfrm>
            <a:custGeom>
              <a:rect b="b" l="l" r="r" t="t"/>
              <a:pathLst>
                <a:path extrusionOk="0" h="2703" w="1536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2552825" y="1199275"/>
              <a:ext cx="34225" cy="70775"/>
            </a:xfrm>
            <a:custGeom>
              <a:rect b="b" l="l" r="r" t="t"/>
              <a:pathLst>
                <a:path extrusionOk="0" h="2831" w="1369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88875" y="1619650"/>
              <a:ext cx="76750" cy="163075"/>
            </a:xfrm>
            <a:custGeom>
              <a:rect b="b" l="l" r="r" t="t"/>
              <a:pathLst>
                <a:path extrusionOk="0" h="6523" w="307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3442625" y="658650"/>
              <a:ext cx="55900" cy="71725"/>
            </a:xfrm>
            <a:custGeom>
              <a:rect b="b" l="l" r="r" t="t"/>
              <a:pathLst>
                <a:path extrusionOk="0" h="2869" w="2236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3554375" y="593975"/>
              <a:ext cx="55075" cy="72050"/>
            </a:xfrm>
            <a:custGeom>
              <a:rect b="b" l="l" r="r" t="t"/>
              <a:pathLst>
                <a:path extrusionOk="0" h="2882" w="2203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3665300" y="529400"/>
              <a:ext cx="55875" cy="72100"/>
            </a:xfrm>
            <a:custGeom>
              <a:rect b="b" l="l" r="r" t="t"/>
              <a:pathLst>
                <a:path extrusionOk="0" h="2884" w="2235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687200" y="2018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728075" y="2000825"/>
              <a:ext cx="24200" cy="56125"/>
            </a:xfrm>
            <a:custGeom>
              <a:rect b="b" l="l" r="r" t="t"/>
              <a:pathLst>
                <a:path extrusionOk="0" h="2245" w="968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1758100" y="1989375"/>
              <a:ext cx="32550" cy="53175"/>
            </a:xfrm>
            <a:custGeom>
              <a:rect b="b" l="l" r="r" t="t"/>
              <a:pathLst>
                <a:path extrusionOk="0" h="2127" w="1302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792275" y="1970400"/>
              <a:ext cx="35050" cy="54150"/>
            </a:xfrm>
            <a:custGeom>
              <a:rect b="b" l="l" r="r" t="t"/>
              <a:pathLst>
                <a:path extrusionOk="0" h="2166" w="1402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830650" y="193850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895700" y="1908350"/>
              <a:ext cx="34200" cy="49350"/>
            </a:xfrm>
            <a:custGeom>
              <a:rect b="b" l="l" r="r" t="t"/>
              <a:pathLst>
                <a:path extrusionOk="0" h="1974" w="1368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932375" y="18934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967400" y="1870325"/>
              <a:ext cx="30050" cy="52975"/>
            </a:xfrm>
            <a:custGeom>
              <a:rect b="b" l="l" r="r" t="t"/>
              <a:pathLst>
                <a:path extrusionOk="0" h="2119" w="1202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003275" y="1851975"/>
              <a:ext cx="25875" cy="49650"/>
            </a:xfrm>
            <a:custGeom>
              <a:rect b="b" l="l" r="r" t="t"/>
              <a:pathLst>
                <a:path extrusionOk="0" h="1986" w="1035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>
              <a:off x="2037450" y="1819250"/>
              <a:ext cx="26725" cy="62350"/>
            </a:xfrm>
            <a:custGeom>
              <a:rect b="b" l="l" r="r" t="t"/>
              <a:pathLst>
                <a:path extrusionOk="0" h="2494" w="1069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2070825" y="1813900"/>
              <a:ext cx="29200" cy="44075"/>
            </a:xfrm>
            <a:custGeom>
              <a:rect b="b" l="l" r="r" t="t"/>
              <a:pathLst>
                <a:path extrusionOk="0" h="1763" w="1168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104175" y="1793800"/>
              <a:ext cx="31725" cy="49175"/>
            </a:xfrm>
            <a:custGeom>
              <a:rect b="b" l="l" r="r" t="t"/>
              <a:pathLst>
                <a:path extrusionOk="0" h="1967" w="1269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2138375" y="1770875"/>
              <a:ext cx="32550" cy="40675"/>
            </a:xfrm>
            <a:custGeom>
              <a:rect b="b" l="l" r="r" t="t"/>
              <a:pathLst>
                <a:path extrusionOk="0" h="1627" w="1302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2179225" y="173752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2210925" y="1718350"/>
              <a:ext cx="25025" cy="64025"/>
            </a:xfrm>
            <a:custGeom>
              <a:rect b="b" l="l" r="r" t="t"/>
              <a:pathLst>
                <a:path extrusionOk="0" h="2561" w="1001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2253450" y="1745500"/>
              <a:ext cx="9200" cy="12675"/>
            </a:xfrm>
            <a:custGeom>
              <a:rect b="b" l="l" r="r" t="t"/>
              <a:pathLst>
                <a:path extrusionOk="0" h="507" w="368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2280975" y="1678300"/>
              <a:ext cx="25025" cy="60425"/>
            </a:xfrm>
            <a:custGeom>
              <a:rect b="b" l="l" r="r" t="t"/>
              <a:pathLst>
                <a:path extrusionOk="0" h="2417" w="1001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2317650" y="1658300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2381050" y="1634100"/>
              <a:ext cx="30025" cy="45275"/>
            </a:xfrm>
            <a:custGeom>
              <a:rect b="b" l="l" r="r" t="t"/>
              <a:pathLst>
                <a:path extrusionOk="0" h="1811" w="1201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2415225" y="1613900"/>
              <a:ext cx="31725" cy="49225"/>
            </a:xfrm>
            <a:custGeom>
              <a:rect b="b" l="l" r="r" t="t"/>
              <a:pathLst>
                <a:path extrusionOk="0" h="1969" w="1269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2451100" y="15909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2485275" y="1574550"/>
              <a:ext cx="29225" cy="44575"/>
            </a:xfrm>
            <a:custGeom>
              <a:rect b="b" l="l" r="r" t="t"/>
              <a:pathLst>
                <a:path extrusionOk="0" h="1783" w="1169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2518625" y="1534050"/>
              <a:ext cx="33400" cy="66950"/>
            </a:xfrm>
            <a:custGeom>
              <a:rect b="b" l="l" r="r" t="t"/>
              <a:pathLst>
                <a:path extrusionOk="0" h="2678" w="1336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2555325" y="1519875"/>
              <a:ext cx="27550" cy="63175"/>
            </a:xfrm>
            <a:custGeom>
              <a:rect b="b" l="l" r="r" t="t"/>
              <a:pathLst>
                <a:path extrusionOk="0" h="2527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2587850" y="1514450"/>
              <a:ext cx="30875" cy="50250"/>
            </a:xfrm>
            <a:custGeom>
              <a:rect b="b" l="l" r="r" t="t"/>
              <a:pathLst>
                <a:path extrusionOk="0" h="2010" w="1235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2622050" y="1489850"/>
              <a:ext cx="32550" cy="68200"/>
            </a:xfrm>
            <a:custGeom>
              <a:rect b="b" l="l" r="r" t="t"/>
              <a:pathLst>
                <a:path extrusionOk="0" h="2728" w="1302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2657075" y="1471700"/>
              <a:ext cx="31700" cy="40475"/>
            </a:xfrm>
            <a:custGeom>
              <a:rect b="b" l="l" r="r" t="t"/>
              <a:pathLst>
                <a:path extrusionOk="0" h="1619" w="1268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2697100" y="14389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2725450" y="1416450"/>
              <a:ext cx="32550" cy="62575"/>
            </a:xfrm>
            <a:custGeom>
              <a:rect b="b" l="l" r="r" t="t"/>
              <a:pathLst>
                <a:path extrusionOk="0" h="2503" w="1302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2761300" y="1397275"/>
              <a:ext cx="29225" cy="64875"/>
            </a:xfrm>
            <a:custGeom>
              <a:rect b="b" l="l" r="r" t="t"/>
              <a:pathLst>
                <a:path extrusionOk="0" h="2595" w="1169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2796325" y="1375600"/>
              <a:ext cx="30900" cy="68200"/>
            </a:xfrm>
            <a:custGeom>
              <a:rect b="b" l="l" r="r" t="t"/>
              <a:pathLst>
                <a:path extrusionOk="0" h="2728" w="1236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2833025" y="1381425"/>
              <a:ext cx="24200" cy="21725"/>
            </a:xfrm>
            <a:custGeom>
              <a:rect b="b" l="l" r="r" t="t"/>
              <a:pathLst>
                <a:path extrusionOk="0" h="869" w="968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2867225" y="1339325"/>
              <a:ext cx="25025" cy="60475"/>
            </a:xfrm>
            <a:custGeom>
              <a:rect b="b" l="l" r="r" t="t"/>
              <a:pathLst>
                <a:path extrusionOk="0" h="2419" w="1001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2904750" y="13188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2937275" y="1302625"/>
              <a:ext cx="24200" cy="56450"/>
            </a:xfrm>
            <a:custGeom>
              <a:rect b="b" l="l" r="r" t="t"/>
              <a:pathLst>
                <a:path extrusionOk="0" h="2258" w="968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2968950" y="12947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1687200" y="212280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723900" y="2114450"/>
              <a:ext cx="31725" cy="50075"/>
            </a:xfrm>
            <a:custGeom>
              <a:rect b="b" l="l" r="r" t="t"/>
              <a:pathLst>
                <a:path extrusionOk="0" h="2003" w="1269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1761425" y="2094025"/>
              <a:ext cx="29225" cy="54175"/>
            </a:xfrm>
            <a:custGeom>
              <a:rect b="b" l="l" r="r" t="t"/>
              <a:pathLst>
                <a:path extrusionOk="0" h="2167" w="1169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1795625" y="206275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1830650" y="2056925"/>
              <a:ext cx="25875" cy="49000"/>
            </a:xfrm>
            <a:custGeom>
              <a:rect b="b" l="l" r="r" t="t"/>
              <a:pathLst>
                <a:path extrusionOk="0" h="1960" w="1035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1863175" y="20385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899850" y="2009375"/>
              <a:ext cx="29225" cy="52050"/>
            </a:xfrm>
            <a:custGeom>
              <a:rect b="b" l="l" r="r" t="t"/>
              <a:pathLst>
                <a:path extrusionOk="0" h="2082" w="1169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965750" y="1973975"/>
              <a:ext cx="32550" cy="53575"/>
            </a:xfrm>
            <a:custGeom>
              <a:rect b="b" l="l" r="r" t="t"/>
              <a:pathLst>
                <a:path extrusionOk="0" h="2143" w="1302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1999100" y="1955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2037450" y="1923475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2069975" y="1918075"/>
              <a:ext cx="30900" cy="49425"/>
            </a:xfrm>
            <a:custGeom>
              <a:rect b="b" l="l" r="r" t="t"/>
              <a:pathLst>
                <a:path extrusionOk="0" h="1977" w="1236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2106675" y="1896800"/>
              <a:ext cx="26700" cy="49225"/>
            </a:xfrm>
            <a:custGeom>
              <a:rect b="b" l="l" r="r" t="t"/>
              <a:pathLst>
                <a:path extrusionOk="0" h="1969" w="1068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2138375" y="1875325"/>
              <a:ext cx="32550" cy="40800"/>
            </a:xfrm>
            <a:custGeom>
              <a:rect b="b" l="l" r="r" t="t"/>
              <a:pathLst>
                <a:path extrusionOk="0" h="1632" w="1302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2179225" y="18426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2207575" y="18284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2245100" y="1810075"/>
              <a:ext cx="29225" cy="51450"/>
            </a:xfrm>
            <a:custGeom>
              <a:rect b="b" l="l" r="r" t="t"/>
              <a:pathLst>
                <a:path extrusionOk="0" h="2058" w="1169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2280125" y="1789425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2309325" y="1778175"/>
              <a:ext cx="34200" cy="69450"/>
            </a:xfrm>
            <a:custGeom>
              <a:rect b="b" l="l" r="r" t="t"/>
              <a:pathLst>
                <a:path extrusionOk="0" h="2778" w="1368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2357700" y="1761900"/>
              <a:ext cx="8350" cy="41325"/>
            </a:xfrm>
            <a:custGeom>
              <a:rect b="b" l="l" r="r" t="t"/>
              <a:pathLst>
                <a:path extrusionOk="0" h="1653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2383550" y="171417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2418575" y="16933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2447750" y="1694375"/>
              <a:ext cx="35050" cy="52350"/>
            </a:xfrm>
            <a:custGeom>
              <a:rect b="b" l="l" r="r" t="t"/>
              <a:pathLst>
                <a:path extrusionOk="0" h="2094" w="1402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2482775" y="1673800"/>
              <a:ext cx="34225" cy="52900"/>
            </a:xfrm>
            <a:custGeom>
              <a:rect b="b" l="l" r="r" t="t"/>
              <a:pathLst>
                <a:path extrusionOk="0" h="2116" w="1369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517800" y="1653775"/>
              <a:ext cx="34225" cy="52925"/>
            </a:xfrm>
            <a:custGeom>
              <a:rect b="b" l="l" r="r" t="t"/>
              <a:pathLst>
                <a:path extrusionOk="0" h="2117" w="1369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564500" y="16701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590350" y="16174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2624550" y="1584900"/>
              <a:ext cx="26700" cy="62375"/>
            </a:xfrm>
            <a:custGeom>
              <a:rect b="b" l="l" r="r" t="t"/>
              <a:pathLst>
                <a:path extrusionOk="0" h="2495" w="1068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2659575" y="1570950"/>
              <a:ext cx="29200" cy="51575"/>
            </a:xfrm>
            <a:custGeom>
              <a:rect b="b" l="l" r="r" t="t"/>
              <a:pathLst>
                <a:path extrusionOk="0" h="2063" w="1168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692100" y="1559550"/>
              <a:ext cx="30050" cy="45100"/>
            </a:xfrm>
            <a:custGeom>
              <a:rect b="b" l="l" r="r" t="t"/>
              <a:pathLst>
                <a:path extrusionOk="0" h="1804" w="1202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2724625" y="1536950"/>
              <a:ext cx="35875" cy="55275"/>
            </a:xfrm>
            <a:custGeom>
              <a:rect b="b" l="l" r="r" t="t"/>
              <a:pathLst>
                <a:path extrusionOk="0" h="2211" w="1435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2761300" y="1519800"/>
              <a:ext cx="30050" cy="46575"/>
            </a:xfrm>
            <a:custGeom>
              <a:rect b="b" l="l" r="r" t="t"/>
              <a:pathLst>
                <a:path extrusionOk="0" h="1863" w="1202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2793000" y="1498800"/>
              <a:ext cx="33375" cy="70075"/>
            </a:xfrm>
            <a:custGeom>
              <a:rect b="b" l="l" r="r" t="t"/>
              <a:pathLst>
                <a:path extrusionOk="0" h="2803" w="1335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32200" y="1477550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875550" y="14908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2899750" y="1439800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2934775" y="1416675"/>
              <a:ext cx="29200" cy="52975"/>
            </a:xfrm>
            <a:custGeom>
              <a:rect b="b" l="l" r="r" t="t"/>
              <a:pathLst>
                <a:path extrusionOk="0" h="2119" w="1168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2968125" y="1394975"/>
              <a:ext cx="31725" cy="68000"/>
            </a:xfrm>
            <a:custGeom>
              <a:rect b="b" l="l" r="r" t="t"/>
              <a:pathLst>
                <a:path extrusionOk="0" h="2720" w="1269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3005650" y="1354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3039000" y="1358925"/>
              <a:ext cx="26725" cy="49225"/>
            </a:xfrm>
            <a:custGeom>
              <a:rect b="b" l="l" r="r" t="t"/>
              <a:pathLst>
                <a:path extrusionOk="0" h="1969" w="1069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3073200" y="133660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3104900" y="1310550"/>
              <a:ext cx="32525" cy="58200"/>
            </a:xfrm>
            <a:custGeom>
              <a:rect b="b" l="l" r="r" t="t"/>
              <a:pathLst>
                <a:path extrusionOk="0" h="2328" w="1301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3140750" y="1300550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3173275" y="1277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3210800" y="1260850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3246650" y="1238000"/>
              <a:ext cx="25875" cy="50675"/>
            </a:xfrm>
            <a:custGeom>
              <a:rect b="b" l="l" r="r" t="t"/>
              <a:pathLst>
                <a:path extrusionOk="0" h="2027" w="1035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3282525" y="1195475"/>
              <a:ext cx="24200" cy="83200"/>
            </a:xfrm>
            <a:custGeom>
              <a:rect b="b" l="l" r="r" t="t"/>
              <a:pathLst>
                <a:path extrusionOk="0" h="3328" w="968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3315875" y="1199000"/>
              <a:ext cx="25875" cy="49025"/>
            </a:xfrm>
            <a:custGeom>
              <a:rect b="b" l="l" r="r" t="t"/>
              <a:pathLst>
                <a:path extrusionOk="0" h="1961" w="1035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350075" y="1166275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3385100" y="1151275"/>
              <a:ext cx="29200" cy="52625"/>
            </a:xfrm>
            <a:custGeom>
              <a:rect b="b" l="l" r="r" t="t"/>
              <a:pathLst>
                <a:path extrusionOk="0" h="2105" w="1168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3416775" y="1140425"/>
              <a:ext cx="30050" cy="45600"/>
            </a:xfrm>
            <a:custGeom>
              <a:rect b="b" l="l" r="r" t="t"/>
              <a:pathLst>
                <a:path extrusionOk="0" h="1824" w="1202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3449300" y="1118325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3486825" y="1100725"/>
              <a:ext cx="30050" cy="47025"/>
            </a:xfrm>
            <a:custGeom>
              <a:rect b="b" l="l" r="r" t="t"/>
              <a:pathLst>
                <a:path extrusionOk="0" h="1881" w="1202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3517675" y="1079550"/>
              <a:ext cx="34225" cy="70700"/>
            </a:xfrm>
            <a:custGeom>
              <a:rect b="b" l="l" r="r" t="t"/>
              <a:pathLst>
                <a:path extrusionOk="0" h="2828" w="1369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3557700" y="1035550"/>
              <a:ext cx="25900" cy="83225"/>
            </a:xfrm>
            <a:custGeom>
              <a:rect b="b" l="l" r="r" t="t"/>
              <a:pathLst>
                <a:path extrusionOk="0" h="3329" w="1036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3592725" y="1025000"/>
              <a:ext cx="25050" cy="60400"/>
            </a:xfrm>
            <a:custGeom>
              <a:rect b="b" l="l" r="r" t="t"/>
              <a:pathLst>
                <a:path extrusionOk="0" h="2416" w="1002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3635275" y="1052225"/>
              <a:ext cx="9200" cy="12975"/>
            </a:xfrm>
            <a:custGeom>
              <a:rect b="b" l="l" r="r" t="t"/>
              <a:pathLst>
                <a:path extrusionOk="0" h="519" w="368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3662775" y="985525"/>
              <a:ext cx="25050" cy="62900"/>
            </a:xfrm>
            <a:custGeom>
              <a:rect b="b" l="l" r="r" t="t"/>
              <a:pathLst>
                <a:path extrusionOk="0" h="2516" w="1002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3698650" y="9653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3728675" y="9603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1857325" y="21294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1894025" y="2120300"/>
              <a:ext cx="31725" cy="50050"/>
            </a:xfrm>
            <a:custGeom>
              <a:rect b="b" l="l" r="r" t="t"/>
              <a:pathLst>
                <a:path extrusionOk="0" h="2002" w="1269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1930725" y="210070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1965750" y="2069425"/>
              <a:ext cx="27525" cy="63200"/>
            </a:xfrm>
            <a:custGeom>
              <a:rect b="b" l="l" r="r" t="t"/>
              <a:pathLst>
                <a:path extrusionOk="0" h="2528" w="1101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1999100" y="2063575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2027450" y="213615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2066650" y="2116125"/>
              <a:ext cx="26700" cy="62975"/>
            </a:xfrm>
            <a:custGeom>
              <a:rect b="b" l="l" r="r" t="t"/>
              <a:pathLst>
                <a:path extrusionOk="0" h="2519" w="1068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2100000" y="2110800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2135025" y="2087775"/>
              <a:ext cx="29225" cy="47600"/>
            </a:xfrm>
            <a:custGeom>
              <a:rect b="b" l="l" r="r" t="t"/>
              <a:pathLst>
                <a:path extrusionOk="0" h="1904" w="1169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2169225" y="2070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2201750" y="2041900"/>
              <a:ext cx="31700" cy="58200"/>
            </a:xfrm>
            <a:custGeom>
              <a:rect b="b" l="l" r="r" t="t"/>
              <a:pathLst>
                <a:path extrusionOk="0" h="2328" w="1268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2239275" y="2023550"/>
              <a:ext cx="30050" cy="50575"/>
            </a:xfrm>
            <a:custGeom>
              <a:rect b="b" l="l" r="r" t="t"/>
              <a:pathLst>
                <a:path extrusionOk="0" h="2023" w="1202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2274300" y="2002075"/>
              <a:ext cx="29200" cy="52025"/>
            </a:xfrm>
            <a:custGeom>
              <a:rect b="b" l="l" r="r" t="t"/>
              <a:pathLst>
                <a:path extrusionOk="0" h="2081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2303475" y="1990000"/>
              <a:ext cx="34225" cy="70275"/>
            </a:xfrm>
            <a:custGeom>
              <a:rect b="b" l="l" r="r" t="t"/>
              <a:pathLst>
                <a:path extrusionOk="0" h="2811" w="1369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2342675" y="1969550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2386050" y="1953975"/>
              <a:ext cx="9200" cy="41875"/>
            </a:xfrm>
            <a:custGeom>
              <a:rect b="b" l="l" r="r" t="t"/>
              <a:pathLst>
                <a:path extrusionOk="0" h="1675" w="368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2412725" y="1906175"/>
              <a:ext cx="25050" cy="82375"/>
            </a:xfrm>
            <a:custGeom>
              <a:rect b="b" l="l" r="r" t="t"/>
              <a:pathLst>
                <a:path extrusionOk="0" h="3295" w="1002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2446925" y="188680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2476950" y="1888875"/>
              <a:ext cx="35875" cy="54450"/>
            </a:xfrm>
            <a:custGeom>
              <a:rect b="b" l="l" r="r" t="t"/>
              <a:pathLst>
                <a:path extrusionOk="0" h="2178" w="1435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2512800" y="1867250"/>
              <a:ext cx="32550" cy="72725"/>
            </a:xfrm>
            <a:custGeom>
              <a:rect b="b" l="l" r="r" t="t"/>
              <a:pathLst>
                <a:path extrusionOk="0" h="2909" w="1302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2544500" y="1851550"/>
              <a:ext cx="33375" cy="69250"/>
            </a:xfrm>
            <a:custGeom>
              <a:rect b="b" l="l" r="r" t="t"/>
              <a:pathLst>
                <a:path extrusionOk="0" h="2770" w="1335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2582850" y="1832500"/>
              <a:ext cx="30875" cy="46525"/>
            </a:xfrm>
            <a:custGeom>
              <a:rect b="b" l="l" r="r" t="t"/>
              <a:pathLst>
                <a:path extrusionOk="0" h="1861" w="1235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2617050" y="180695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2651225" y="1792225"/>
              <a:ext cx="30875" cy="44775"/>
            </a:xfrm>
            <a:custGeom>
              <a:rect b="b" l="l" r="r" t="t"/>
              <a:pathLst>
                <a:path extrusionOk="0" h="1791" w="1235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2697100" y="1802775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2722125" y="1749200"/>
              <a:ext cx="29200" cy="47575"/>
            </a:xfrm>
            <a:custGeom>
              <a:rect b="b" l="l" r="r" t="t"/>
              <a:pathLst>
                <a:path extrusionOk="0" h="1903" w="1168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2755475" y="173217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2787150" y="1709575"/>
              <a:ext cx="36725" cy="55275"/>
            </a:xfrm>
            <a:custGeom>
              <a:rect b="b" l="l" r="r" t="t"/>
              <a:pathLst>
                <a:path extrusionOk="0" h="2211" w="1469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2827200" y="166685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2856375" y="1657450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2896400" y="1627450"/>
              <a:ext cx="25050" cy="82575"/>
            </a:xfrm>
            <a:custGeom>
              <a:rect b="b" l="l" r="r" t="t"/>
              <a:pathLst>
                <a:path extrusionOk="0" h="3303" w="1002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2929775" y="1617425"/>
              <a:ext cx="26700" cy="63550"/>
            </a:xfrm>
            <a:custGeom>
              <a:rect b="b" l="l" r="r" t="t"/>
              <a:pathLst>
                <a:path extrusionOk="0" h="2542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2963125" y="1612425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2998150" y="1589300"/>
              <a:ext cx="29200" cy="47375"/>
            </a:xfrm>
            <a:custGeom>
              <a:rect b="b" l="l" r="r" t="t"/>
              <a:pathLst>
                <a:path extrusionOk="0" h="1895" w="1168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3032325" y="15715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1857325" y="2338775"/>
              <a:ext cx="33400" cy="49850"/>
            </a:xfrm>
            <a:custGeom>
              <a:rect b="b" l="l" r="r" t="t"/>
              <a:pathLst>
                <a:path extrusionOk="0" h="1994" w="1336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1897350" y="2308125"/>
              <a:ext cx="25050" cy="83225"/>
            </a:xfrm>
            <a:custGeom>
              <a:rect b="b" l="l" r="r" t="t"/>
              <a:pathLst>
                <a:path extrusionOk="0" h="3329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1928225" y="230960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1964900" y="2290000"/>
              <a:ext cx="29225" cy="53950"/>
            </a:xfrm>
            <a:custGeom>
              <a:rect b="b" l="l" r="r" t="t"/>
              <a:pathLst>
                <a:path extrusionOk="0" h="2158" w="1169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1999925" y="2258725"/>
              <a:ext cx="27550" cy="63750"/>
            </a:xfrm>
            <a:custGeom>
              <a:rect b="b" l="l" r="r" t="t"/>
              <a:pathLst>
                <a:path extrusionOk="0" h="2550" w="1102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2033300" y="22529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1857325" y="24432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1894025" y="2434675"/>
              <a:ext cx="31725" cy="49575"/>
            </a:xfrm>
            <a:custGeom>
              <a:rect b="b" l="l" r="r" t="t"/>
              <a:pathLst>
                <a:path extrusionOk="0" h="1983" w="1269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1930725" y="241425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1965750" y="238297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1999100" y="23771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2027450" y="244990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2066650" y="2429675"/>
              <a:ext cx="26700" cy="63750"/>
            </a:xfrm>
            <a:custGeom>
              <a:rect b="b" l="l" r="r" t="t"/>
              <a:pathLst>
                <a:path extrusionOk="0" h="2550" w="1068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100000" y="2424675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2135025" y="2401525"/>
              <a:ext cx="29225" cy="47675"/>
            </a:xfrm>
            <a:custGeom>
              <a:rect b="b" l="l" r="r" t="t"/>
              <a:pathLst>
                <a:path extrusionOk="0" h="1907" w="1169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2169225" y="2383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200900" y="2354625"/>
              <a:ext cx="32550" cy="59850"/>
            </a:xfrm>
            <a:custGeom>
              <a:rect b="b" l="l" r="r" t="t"/>
              <a:pathLst>
                <a:path extrusionOk="0" h="2394" w="1302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239275" y="2335650"/>
              <a:ext cx="30050" cy="52075"/>
            </a:xfrm>
            <a:custGeom>
              <a:rect b="b" l="l" r="r" t="t"/>
              <a:pathLst>
                <a:path extrusionOk="0" h="2083" w="1202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2274300" y="2315650"/>
              <a:ext cx="29200" cy="52425"/>
            </a:xfrm>
            <a:custGeom>
              <a:rect b="b" l="l" r="r" t="t"/>
              <a:pathLst>
                <a:path extrusionOk="0" h="2097" w="1168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2303475" y="2303550"/>
              <a:ext cx="34225" cy="70900"/>
            </a:xfrm>
            <a:custGeom>
              <a:rect b="b" l="l" r="r" t="t"/>
              <a:pathLst>
                <a:path extrusionOk="0" h="2836" w="1369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2342675" y="22831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2386050" y="2267775"/>
              <a:ext cx="9200" cy="41625"/>
            </a:xfrm>
            <a:custGeom>
              <a:rect b="b" l="l" r="r" t="t"/>
              <a:pathLst>
                <a:path extrusionOk="0" h="1665" w="368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2412725" y="2219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446925" y="220035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2476950" y="2202425"/>
              <a:ext cx="35875" cy="54775"/>
            </a:xfrm>
            <a:custGeom>
              <a:rect b="b" l="l" r="r" t="t"/>
              <a:pathLst>
                <a:path extrusionOk="0" h="2191" w="1435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2512800" y="2181375"/>
              <a:ext cx="31725" cy="73000"/>
            </a:xfrm>
            <a:custGeom>
              <a:rect b="b" l="l" r="r" t="t"/>
              <a:pathLst>
                <a:path extrusionOk="0" h="2920" w="1269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544500" y="216512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582850" y="2146075"/>
              <a:ext cx="30875" cy="46500"/>
            </a:xfrm>
            <a:custGeom>
              <a:rect b="b" l="l" r="r" t="t"/>
              <a:pathLst>
                <a:path extrusionOk="0" h="1860" w="1235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617050" y="212050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651225" y="2106125"/>
              <a:ext cx="30875" cy="45250"/>
            </a:xfrm>
            <a:custGeom>
              <a:rect b="b" l="l" r="r" t="t"/>
              <a:pathLst>
                <a:path extrusionOk="0" h="1810" w="1235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697100" y="2116575"/>
              <a:ext cx="8350" cy="12700"/>
            </a:xfrm>
            <a:custGeom>
              <a:rect b="b" l="l" r="r" t="t"/>
              <a:pathLst>
                <a:path extrusionOk="0" h="508" w="334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722125" y="2062750"/>
              <a:ext cx="29200" cy="47600"/>
            </a:xfrm>
            <a:custGeom>
              <a:rect b="b" l="l" r="r" t="t"/>
              <a:pathLst>
                <a:path extrusionOk="0" h="1904" w="1168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755475" y="204575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787150" y="2023775"/>
              <a:ext cx="36725" cy="52975"/>
            </a:xfrm>
            <a:custGeom>
              <a:rect b="b" l="l" r="r" t="t"/>
              <a:pathLst>
                <a:path extrusionOk="0" h="2119" w="1469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827200" y="198040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2856375" y="1976850"/>
              <a:ext cx="34225" cy="59600"/>
            </a:xfrm>
            <a:custGeom>
              <a:rect b="b" l="l" r="r" t="t"/>
              <a:pathLst>
                <a:path extrusionOk="0" h="2384" w="1369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894750" y="1951000"/>
              <a:ext cx="27525" cy="63775"/>
            </a:xfrm>
            <a:custGeom>
              <a:rect b="b" l="l" r="r" t="t"/>
              <a:pathLst>
                <a:path extrusionOk="0" h="2551" w="1101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2928100" y="19460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2962275" y="1921200"/>
              <a:ext cx="31725" cy="68825"/>
            </a:xfrm>
            <a:custGeom>
              <a:rect b="b" l="l" r="r" t="t"/>
              <a:pathLst>
                <a:path extrusionOk="0" h="2753" w="1269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3008150" y="1937025"/>
              <a:ext cx="8375" cy="12975"/>
            </a:xfrm>
            <a:custGeom>
              <a:rect b="b" l="l" r="r" t="t"/>
              <a:pathLst>
                <a:path extrusionOk="0" h="519" w="335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3030675" y="1876775"/>
              <a:ext cx="32550" cy="58400"/>
            </a:xfrm>
            <a:custGeom>
              <a:rect b="b" l="l" r="r" t="t"/>
              <a:pathLst>
                <a:path extrusionOk="0" h="2336" w="1302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3068200" y="1858450"/>
              <a:ext cx="29200" cy="50950"/>
            </a:xfrm>
            <a:custGeom>
              <a:rect b="b" l="l" r="r" t="t"/>
              <a:pathLst>
                <a:path extrusionOk="0" h="2038" w="1168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3097375" y="1843625"/>
              <a:ext cx="36725" cy="54650"/>
            </a:xfrm>
            <a:custGeom>
              <a:rect b="b" l="l" r="r" t="t"/>
              <a:pathLst>
                <a:path extrusionOk="0" h="2186" w="1469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3132400" y="18117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3172425" y="178110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3205800" y="1771700"/>
              <a:ext cx="26700" cy="63425"/>
            </a:xfrm>
            <a:custGeom>
              <a:rect b="b" l="l" r="r" t="t"/>
              <a:pathLst>
                <a:path extrusionOk="0" h="2537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3239150" y="17667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3274175" y="1743575"/>
              <a:ext cx="29225" cy="47800"/>
            </a:xfrm>
            <a:custGeom>
              <a:rect b="b" l="l" r="r" t="t"/>
              <a:pathLst>
                <a:path extrusionOk="0" h="1912" w="1169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3308375" y="17258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027450" y="2554775"/>
              <a:ext cx="33375" cy="49225"/>
            </a:xfrm>
            <a:custGeom>
              <a:rect b="b" l="l" r="r" t="t"/>
              <a:pathLst>
                <a:path extrusionOk="0" h="1969" w="1335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066650" y="253392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100000" y="2530100"/>
              <a:ext cx="30050" cy="46450"/>
            </a:xfrm>
            <a:custGeom>
              <a:rect b="b" l="l" r="r" t="t"/>
              <a:pathLst>
                <a:path extrusionOk="0" h="1858" w="1202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135025" y="2506600"/>
              <a:ext cx="26725" cy="50700"/>
            </a:xfrm>
            <a:custGeom>
              <a:rect b="b" l="l" r="r" t="t"/>
              <a:pathLst>
                <a:path extrusionOk="0" h="2028" w="1069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170050" y="2480550"/>
              <a:ext cx="30050" cy="51800"/>
            </a:xfrm>
            <a:custGeom>
              <a:rect b="b" l="l" r="r" t="t"/>
              <a:pathLst>
                <a:path extrusionOk="0" h="2072" w="1202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2200900" y="2466800"/>
              <a:ext cx="35900" cy="55275"/>
            </a:xfrm>
            <a:custGeom>
              <a:rect b="b" l="l" r="r" t="t"/>
              <a:pathLst>
                <a:path extrusionOk="0" h="2211" w="1436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2237600" y="2449375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2270950" y="2408825"/>
              <a:ext cx="34225" cy="66950"/>
            </a:xfrm>
            <a:custGeom>
              <a:rect b="b" l="l" r="r" t="t"/>
              <a:pathLst>
                <a:path extrusionOk="0" h="2678" w="1369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2306825" y="2408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341850" y="2373400"/>
              <a:ext cx="26700" cy="66325"/>
            </a:xfrm>
            <a:custGeom>
              <a:rect b="b" l="l" r="r" t="t"/>
              <a:pathLst>
                <a:path extrusionOk="0" h="2653" w="1068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2378525" y="2353800"/>
              <a:ext cx="24225" cy="60400"/>
            </a:xfrm>
            <a:custGeom>
              <a:rect b="b" l="l" r="r" t="t"/>
              <a:pathLst>
                <a:path extrusionOk="0" h="2416" w="969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2411900" y="2333575"/>
              <a:ext cx="25875" cy="66100"/>
            </a:xfrm>
            <a:custGeom>
              <a:rect b="b" l="l" r="r" t="t"/>
              <a:pathLst>
                <a:path extrusionOk="0" h="2644" w="1035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2447750" y="2314050"/>
              <a:ext cx="25050" cy="60125"/>
            </a:xfrm>
            <a:custGeom>
              <a:rect b="b" l="l" r="r" t="t"/>
              <a:pathLst>
                <a:path extrusionOk="0" h="2405" w="1002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482775" y="231627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2516125" y="2274225"/>
              <a:ext cx="25050" cy="60425"/>
            </a:xfrm>
            <a:custGeom>
              <a:rect b="b" l="l" r="r" t="t"/>
              <a:pathLst>
                <a:path extrusionOk="0" h="2417" w="1002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2549500" y="2251425"/>
              <a:ext cx="27525" cy="65175"/>
            </a:xfrm>
            <a:custGeom>
              <a:rect b="b" l="l" r="r" t="t"/>
              <a:pathLst>
                <a:path extrusionOk="0" h="2607" w="1101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2586175" y="225622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618700" y="2214100"/>
              <a:ext cx="25875" cy="66325"/>
            </a:xfrm>
            <a:custGeom>
              <a:rect b="b" l="l" r="r" t="t"/>
              <a:pathLst>
                <a:path extrusionOk="0" h="2653" w="1035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654575" y="2194175"/>
              <a:ext cx="25025" cy="60400"/>
            </a:xfrm>
            <a:custGeom>
              <a:rect b="b" l="l" r="r" t="t"/>
              <a:pathLst>
                <a:path extrusionOk="0" h="2416" w="1001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682925" y="2175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723775" y="2144675"/>
              <a:ext cx="24225" cy="83225"/>
            </a:xfrm>
            <a:custGeom>
              <a:rect b="b" l="l" r="r" t="t"/>
              <a:pathLst>
                <a:path extrusionOk="0" h="3329" w="969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757150" y="2135300"/>
              <a:ext cx="26700" cy="63400"/>
            </a:xfrm>
            <a:custGeom>
              <a:rect b="b" l="l" r="r" t="t"/>
              <a:pathLst>
                <a:path extrusionOk="0" h="2536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790500" y="2130625"/>
              <a:ext cx="30050" cy="46825"/>
            </a:xfrm>
            <a:custGeom>
              <a:rect b="b" l="l" r="r" t="t"/>
              <a:pathLst>
                <a:path extrusionOk="0" h="1873" w="1202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826350" y="21088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861375" y="2081300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890575" y="2068175"/>
              <a:ext cx="36700" cy="55275"/>
            </a:xfrm>
            <a:custGeom>
              <a:rect b="b" l="l" r="r" t="t"/>
              <a:pathLst>
                <a:path extrusionOk="0" h="2211" w="1468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2928100" y="205072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2961450" y="2010225"/>
              <a:ext cx="34225" cy="66925"/>
            </a:xfrm>
            <a:custGeom>
              <a:rect b="b" l="l" r="r" t="t"/>
              <a:pathLst>
                <a:path extrusionOk="0" h="2677" w="1369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2998150" y="20096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027450" y="265900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065825" y="26500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098325" y="2623975"/>
              <a:ext cx="31725" cy="58550"/>
            </a:xfrm>
            <a:custGeom>
              <a:rect b="b" l="l" r="r" t="t"/>
              <a:pathLst>
                <a:path extrusionOk="0" h="2342" w="1269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2134200" y="2614325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2167550" y="25935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2202575" y="2569150"/>
              <a:ext cx="32550" cy="68825"/>
            </a:xfrm>
            <a:custGeom>
              <a:rect b="b" l="l" r="r" t="t"/>
              <a:pathLst>
                <a:path extrusionOk="0" h="2753" w="1302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236775" y="2553925"/>
              <a:ext cx="30050" cy="45275"/>
            </a:xfrm>
            <a:custGeom>
              <a:rect b="b" l="l" r="r" t="t"/>
              <a:pathLst>
                <a:path extrusionOk="0" h="1811" w="1202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274300" y="2514950"/>
              <a:ext cx="28375" cy="67150"/>
            </a:xfrm>
            <a:custGeom>
              <a:rect b="b" l="l" r="r" t="t"/>
              <a:pathLst>
                <a:path extrusionOk="0" h="2686" w="1135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2307650" y="2510775"/>
              <a:ext cx="29225" cy="52975"/>
            </a:xfrm>
            <a:custGeom>
              <a:rect b="b" l="l" r="r" t="t"/>
              <a:pathLst>
                <a:path extrusionOk="0" h="2119" w="1169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2341000" y="2494725"/>
              <a:ext cx="30050" cy="45050"/>
            </a:xfrm>
            <a:custGeom>
              <a:rect b="b" l="l" r="r" t="t"/>
              <a:pathLst>
                <a:path extrusionOk="0" h="1802" w="1202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2374375" y="2469075"/>
              <a:ext cx="34200" cy="64175"/>
            </a:xfrm>
            <a:custGeom>
              <a:rect b="b" l="l" r="r" t="t"/>
              <a:pathLst>
                <a:path extrusionOk="0" h="2567" w="1368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410225" y="2453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441925" y="2432400"/>
              <a:ext cx="36700" cy="54650"/>
            </a:xfrm>
            <a:custGeom>
              <a:rect b="b" l="l" r="r" t="t"/>
              <a:pathLst>
                <a:path extrusionOk="0" h="2186" w="1468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2479450" y="2415150"/>
              <a:ext cx="29200" cy="44575"/>
            </a:xfrm>
            <a:custGeom>
              <a:rect b="b" l="l" r="r" t="t"/>
              <a:pathLst>
                <a:path extrusionOk="0" h="1783" w="1168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2512800" y="23942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2550325" y="2365675"/>
              <a:ext cx="29225" cy="52025"/>
            </a:xfrm>
            <a:custGeom>
              <a:rect b="b" l="l" r="r" t="t"/>
              <a:pathLst>
                <a:path extrusionOk="0" h="2081" w="1169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581175" y="23446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618700" y="2319600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651225" y="2310650"/>
              <a:ext cx="31725" cy="72975"/>
            </a:xfrm>
            <a:custGeom>
              <a:rect b="b" l="l" r="r" t="t"/>
              <a:pathLst>
                <a:path extrusionOk="0" h="2919" w="1269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2682925" y="2279775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2723775" y="2249550"/>
              <a:ext cx="24225" cy="83200"/>
            </a:xfrm>
            <a:custGeom>
              <a:rect b="b" l="l" r="r" t="t"/>
              <a:pathLst>
                <a:path extrusionOk="0" h="3328" w="969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2756300" y="2251425"/>
              <a:ext cx="29225" cy="48225"/>
            </a:xfrm>
            <a:custGeom>
              <a:rect b="b" l="l" r="r" t="t"/>
              <a:pathLst>
                <a:path extrusionOk="0" h="1929" w="1169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788825" y="222537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824700" y="2215275"/>
              <a:ext cx="30025" cy="46600"/>
            </a:xfrm>
            <a:custGeom>
              <a:rect b="b" l="l" r="r" t="t"/>
              <a:pathLst>
                <a:path extrusionOk="0" h="1864" w="1201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58875" y="2194925"/>
              <a:ext cx="30875" cy="49450"/>
            </a:xfrm>
            <a:custGeom>
              <a:rect b="b" l="l" r="r" t="t"/>
              <a:pathLst>
                <a:path extrusionOk="0" h="1978" w="1235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93075" y="2169700"/>
              <a:ext cx="32550" cy="68000"/>
            </a:xfrm>
            <a:custGeom>
              <a:rect b="b" l="l" r="r" t="t"/>
              <a:pathLst>
                <a:path extrusionOk="0" h="2720" w="1302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928100" y="215532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964800" y="2115500"/>
              <a:ext cx="28375" cy="68000"/>
            </a:xfrm>
            <a:custGeom>
              <a:rect b="b" l="l" r="r" t="t"/>
              <a:pathLst>
                <a:path extrusionOk="0" h="2720" w="1135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998150" y="2112150"/>
              <a:ext cx="29200" cy="53575"/>
            </a:xfrm>
            <a:custGeom>
              <a:rect b="b" l="l" r="r" t="t"/>
              <a:pathLst>
                <a:path extrusionOk="0" h="2143" w="1168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3031500" y="2096100"/>
              <a:ext cx="30050" cy="45075"/>
            </a:xfrm>
            <a:custGeom>
              <a:rect b="b" l="l" r="r" t="t"/>
              <a:pathLst>
                <a:path extrusionOk="0" h="1803" w="1202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3064850" y="2069625"/>
              <a:ext cx="34225" cy="64650"/>
            </a:xfrm>
            <a:custGeom>
              <a:rect b="b" l="l" r="r" t="t"/>
              <a:pathLst>
                <a:path extrusionOk="0" h="2586" w="1369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3101550" y="205442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027450" y="276345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2061650" y="2757425"/>
              <a:ext cx="34200" cy="69850"/>
            </a:xfrm>
            <a:custGeom>
              <a:rect b="b" l="l" r="r" t="t"/>
              <a:pathLst>
                <a:path extrusionOk="0" h="2794" w="1368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2100000" y="2735100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2135025" y="2704050"/>
              <a:ext cx="27550" cy="62350"/>
            </a:xfrm>
            <a:custGeom>
              <a:rect b="b" l="l" r="r" t="t"/>
              <a:pathLst>
                <a:path extrusionOk="0" h="2494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2168375" y="2698700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2203400" y="2675075"/>
              <a:ext cx="30050" cy="53175"/>
            </a:xfrm>
            <a:custGeom>
              <a:rect b="b" l="l" r="r" t="t"/>
              <a:pathLst>
                <a:path extrusionOk="0" h="2127" w="1202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2239275" y="2644000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2274300" y="2630025"/>
              <a:ext cx="29200" cy="51850"/>
            </a:xfrm>
            <a:custGeom>
              <a:rect b="b" l="l" r="r" t="t"/>
              <a:pathLst>
                <a:path extrusionOk="0" h="2074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2305150" y="2614675"/>
              <a:ext cx="32550" cy="72500"/>
            </a:xfrm>
            <a:custGeom>
              <a:rect b="b" l="l" r="r" t="t"/>
              <a:pathLst>
                <a:path extrusionOk="0" h="2900" w="1302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341850" y="25975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378525" y="2563100"/>
              <a:ext cx="24225" cy="60425"/>
            </a:xfrm>
            <a:custGeom>
              <a:rect b="b" l="l" r="r" t="t"/>
              <a:pathLst>
                <a:path extrusionOk="0" h="2417" w="969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2421075" y="2590000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2448575" y="2523300"/>
              <a:ext cx="25050" cy="63175"/>
            </a:xfrm>
            <a:custGeom>
              <a:rect b="b" l="l" r="r" t="t"/>
              <a:pathLst>
                <a:path extrusionOk="0" h="2527" w="1002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2476100" y="2504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2516125" y="2473250"/>
              <a:ext cx="24225" cy="83850"/>
            </a:xfrm>
            <a:custGeom>
              <a:rect b="b" l="l" r="r" t="t"/>
              <a:pathLst>
                <a:path extrusionOk="0" h="3354" w="969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2544500" y="247867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2583675" y="2455950"/>
              <a:ext cx="29225" cy="53600"/>
            </a:xfrm>
            <a:custGeom>
              <a:rect b="b" l="l" r="r" t="t"/>
              <a:pathLst>
                <a:path extrusionOk="0" h="2144" w="1169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2618700" y="2424675"/>
              <a:ext cx="27550" cy="63200"/>
            </a:xfrm>
            <a:custGeom>
              <a:rect b="b" l="l" r="r" t="t"/>
              <a:pathLst>
                <a:path extrusionOk="0" h="2528" w="1102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652075" y="2419350"/>
              <a:ext cx="30025" cy="44550"/>
            </a:xfrm>
            <a:custGeom>
              <a:rect b="b" l="l" r="r" t="t"/>
              <a:pathLst>
                <a:path extrusionOk="0" h="1782" w="1201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687100" y="2395900"/>
              <a:ext cx="30025" cy="53600"/>
            </a:xfrm>
            <a:custGeom>
              <a:rect b="b" l="l" r="r" t="t"/>
              <a:pathLst>
                <a:path extrusionOk="0" h="2144" w="1201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722125" y="2365475"/>
              <a:ext cx="27525" cy="62350"/>
            </a:xfrm>
            <a:custGeom>
              <a:rect b="b" l="l" r="r" t="t"/>
              <a:pathLst>
                <a:path extrusionOk="0" h="2494" w="1101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757150" y="2351300"/>
              <a:ext cx="30025" cy="51375"/>
            </a:xfrm>
            <a:custGeom>
              <a:rect b="b" l="l" r="r" t="t"/>
              <a:pathLst>
                <a:path extrusionOk="0" h="2055" w="1201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2788825" y="2335450"/>
              <a:ext cx="31725" cy="72375"/>
            </a:xfrm>
            <a:custGeom>
              <a:rect b="b" l="l" r="r" t="t"/>
              <a:pathLst>
                <a:path extrusionOk="0" h="2895" w="1269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824700" y="2318775"/>
              <a:ext cx="32525" cy="49850"/>
            </a:xfrm>
            <a:custGeom>
              <a:rect b="b" l="l" r="r" t="t"/>
              <a:pathLst>
                <a:path extrusionOk="0" h="1994" w="1301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1857325" y="2966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897350" y="29352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1928225" y="293755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964900" y="2917750"/>
              <a:ext cx="30050" cy="53800"/>
            </a:xfrm>
            <a:custGeom>
              <a:rect b="b" l="l" r="r" t="t"/>
              <a:pathLst>
                <a:path extrusionOk="0" h="2152" w="1202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999925" y="2885850"/>
              <a:ext cx="27550" cy="63400"/>
            </a:xfrm>
            <a:custGeom>
              <a:rect b="b" l="l" r="r" t="t"/>
              <a:pathLst>
                <a:path extrusionOk="0" h="2536" w="1102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033300" y="2880200"/>
              <a:ext cx="33375" cy="50500"/>
            </a:xfrm>
            <a:custGeom>
              <a:rect b="b" l="l" r="r" t="t"/>
              <a:pathLst>
                <a:path extrusionOk="0" h="2020" w="1335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687200" y="31687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1727250" y="31385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1758100" y="3140200"/>
              <a:ext cx="32550" cy="49550"/>
            </a:xfrm>
            <a:custGeom>
              <a:rect b="b" l="l" r="r" t="t"/>
              <a:pathLst>
                <a:path extrusionOk="0" h="1982" w="1302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1794775" y="3120375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1830650" y="3088475"/>
              <a:ext cx="26700" cy="64050"/>
            </a:xfrm>
            <a:custGeom>
              <a:rect b="b" l="l" r="r" t="t"/>
              <a:pathLst>
                <a:path extrusionOk="0" h="2562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1864825" y="30818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1897350" y="3064300"/>
              <a:ext cx="30900" cy="45050"/>
            </a:xfrm>
            <a:custGeom>
              <a:rect b="b" l="l" r="r" t="t"/>
              <a:pathLst>
                <a:path extrusionOk="0" h="1802" w="1236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1934050" y="3035325"/>
              <a:ext cx="30050" cy="51600"/>
            </a:xfrm>
            <a:custGeom>
              <a:rect b="b" l="l" r="r" t="t"/>
              <a:pathLst>
                <a:path extrusionOk="0" h="2064" w="1202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1966575" y="3022825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2564500" y="775175"/>
              <a:ext cx="1924725" cy="3124750"/>
            </a:xfrm>
            <a:custGeom>
              <a:rect b="b" l="l" r="r" t="t"/>
              <a:pathLst>
                <a:path extrusionOk="0" h="124990" w="76989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2733800" y="620875"/>
              <a:ext cx="2380875" cy="3297400"/>
            </a:xfrm>
            <a:custGeom>
              <a:rect b="b" l="l" r="r" t="t"/>
              <a:pathLst>
                <a:path extrusionOk="0" h="131896" w="95235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2681250" y="2111950"/>
              <a:ext cx="60075" cy="1808825"/>
            </a:xfrm>
            <a:custGeom>
              <a:rect b="b" l="l" r="r" t="t"/>
              <a:pathLst>
                <a:path extrusionOk="0" h="72353" w="2403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3591900" y="1779700"/>
              <a:ext cx="45050" cy="92650"/>
            </a:xfrm>
            <a:custGeom>
              <a:rect b="b" l="l" r="r" t="t"/>
              <a:pathLst>
                <a:path extrusionOk="0" h="3706" w="1802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3645275" y="1760025"/>
              <a:ext cx="10025" cy="89275"/>
            </a:xfrm>
            <a:custGeom>
              <a:rect b="b" l="l" r="r" t="t"/>
              <a:pathLst>
                <a:path extrusionOk="0" h="3571" w="401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3661950" y="1745850"/>
              <a:ext cx="30875" cy="83550"/>
            </a:xfrm>
            <a:custGeom>
              <a:rect b="b" l="l" r="r" t="t"/>
              <a:pathLst>
                <a:path extrusionOk="0" h="3342" w="1235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3697800" y="1742525"/>
              <a:ext cx="38400" cy="68400"/>
            </a:xfrm>
            <a:custGeom>
              <a:rect b="b" l="l" r="r" t="t"/>
              <a:pathLst>
                <a:path extrusionOk="0" h="2736" w="1536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3745350" y="1700000"/>
              <a:ext cx="60075" cy="91750"/>
            </a:xfrm>
            <a:custGeom>
              <a:rect b="b" l="l" r="r" t="t"/>
              <a:pathLst>
                <a:path extrusionOk="0" h="3670" w="2403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3813725" y="1674975"/>
              <a:ext cx="36725" cy="73400"/>
            </a:xfrm>
            <a:custGeom>
              <a:rect b="b" l="l" r="r" t="t"/>
              <a:pathLst>
                <a:path extrusionOk="0" h="2936" w="1469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3861250" y="1647450"/>
              <a:ext cx="39225" cy="100100"/>
            </a:xfrm>
            <a:custGeom>
              <a:rect b="b" l="l" r="r" t="t"/>
              <a:pathLst>
                <a:path extrusionOk="0" h="4004" w="1569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3907125" y="1622425"/>
              <a:ext cx="35050" cy="70075"/>
            </a:xfrm>
            <a:custGeom>
              <a:rect b="b" l="l" r="r" t="t"/>
              <a:pathLst>
                <a:path extrusionOk="0" h="2803" w="1402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3670300" y="2016050"/>
              <a:ext cx="31700" cy="62575"/>
            </a:xfrm>
            <a:custGeom>
              <a:rect b="b" l="l" r="r" t="t"/>
              <a:pathLst>
                <a:path extrusionOk="0" h="2503" w="1268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3705325" y="1991875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3734500" y="1975200"/>
              <a:ext cx="23375" cy="62550"/>
            </a:xfrm>
            <a:custGeom>
              <a:rect b="b" l="l" r="r" t="t"/>
              <a:pathLst>
                <a:path extrusionOk="0" h="2502" w="935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3775375" y="1969850"/>
              <a:ext cx="22525" cy="45400"/>
            </a:xfrm>
            <a:custGeom>
              <a:rect b="b" l="l" r="r" t="t"/>
              <a:pathLst>
                <a:path extrusionOk="0" h="1816" w="901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3817900" y="1946000"/>
              <a:ext cx="22550" cy="48400"/>
            </a:xfrm>
            <a:custGeom>
              <a:rect b="b" l="l" r="r" t="t"/>
              <a:pathLst>
                <a:path extrusionOk="0" h="1936" w="902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3845425" y="1929325"/>
              <a:ext cx="23375" cy="43375"/>
            </a:xfrm>
            <a:custGeom>
              <a:rect b="b" l="l" r="r" t="t"/>
              <a:pathLst>
                <a:path extrusionOk="0" h="1735" w="935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3871275" y="1902625"/>
              <a:ext cx="36700" cy="55075"/>
            </a:xfrm>
            <a:custGeom>
              <a:rect b="b" l="l" r="r" t="t"/>
              <a:pathLst>
                <a:path extrusionOk="0" h="2203" w="1468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3922150" y="1885125"/>
              <a:ext cx="20850" cy="44225"/>
            </a:xfrm>
            <a:custGeom>
              <a:rect b="b" l="l" r="r" t="t"/>
              <a:pathLst>
                <a:path extrusionOk="0" h="1769" w="834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3949650" y="1861150"/>
              <a:ext cx="5025" cy="56325"/>
            </a:xfrm>
            <a:custGeom>
              <a:rect b="b" l="l" r="r" t="t"/>
              <a:pathLst>
                <a:path extrusionOk="0" h="2253" w="201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3958825" y="1853425"/>
              <a:ext cx="17550" cy="53000"/>
            </a:xfrm>
            <a:custGeom>
              <a:rect b="b" l="l" r="r" t="t"/>
              <a:pathLst>
                <a:path extrusionOk="0" h="2120" w="702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3980525" y="1851775"/>
              <a:ext cx="22525" cy="44225"/>
            </a:xfrm>
            <a:custGeom>
              <a:rect b="b" l="l" r="r" t="t"/>
              <a:pathLst>
                <a:path extrusionOk="0" h="1769" w="901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4023875" y="1819025"/>
              <a:ext cx="35050" cy="56125"/>
            </a:xfrm>
            <a:custGeom>
              <a:rect b="b" l="l" r="r" t="t"/>
              <a:pathLst>
                <a:path extrusionOk="0" h="2245" w="1402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4063900" y="1803400"/>
              <a:ext cx="21725" cy="45900"/>
            </a:xfrm>
            <a:custGeom>
              <a:rect b="b" l="l" r="r" t="t"/>
              <a:pathLst>
                <a:path extrusionOk="0" h="1836" w="869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4093100" y="1786725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3578550" y="1192325"/>
              <a:ext cx="1429400" cy="1123125"/>
            </a:xfrm>
            <a:custGeom>
              <a:rect b="b" l="l" r="r" t="t"/>
              <a:pathLst>
                <a:path extrusionOk="0" h="44925" w="57176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3676975" y="2141150"/>
              <a:ext cx="18350" cy="46725"/>
            </a:xfrm>
            <a:custGeom>
              <a:rect b="b" l="l" r="r" t="t"/>
              <a:pathLst>
                <a:path extrusionOk="0" h="1869" w="734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3699475" y="2126125"/>
              <a:ext cx="13375" cy="45075"/>
            </a:xfrm>
            <a:custGeom>
              <a:rect b="b" l="l" r="r" t="t"/>
              <a:pathLst>
                <a:path extrusionOk="0" h="1803" w="535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714500" y="2118625"/>
              <a:ext cx="13350" cy="43400"/>
            </a:xfrm>
            <a:custGeom>
              <a:rect b="b" l="l" r="r" t="t"/>
              <a:pathLst>
                <a:path extrusionOk="0" h="1736" w="534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3732000" y="2116125"/>
              <a:ext cx="19200" cy="52550"/>
            </a:xfrm>
            <a:custGeom>
              <a:rect b="b" l="l" r="r" t="t"/>
              <a:pathLst>
                <a:path extrusionOk="0" h="2102" w="768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757025" y="2112800"/>
              <a:ext cx="4200" cy="30025"/>
            </a:xfrm>
            <a:custGeom>
              <a:rect b="b" l="l" r="r" t="t"/>
              <a:pathLst>
                <a:path extrusionOk="0" h="1201" w="168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765350" y="2076925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777025" y="2071100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797050" y="2071100"/>
              <a:ext cx="30875" cy="47550"/>
            </a:xfrm>
            <a:custGeom>
              <a:rect b="b" l="l" r="r" t="t"/>
              <a:pathLst>
                <a:path extrusionOk="0" h="1902" w="1235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3832075" y="2055250"/>
              <a:ext cx="18375" cy="53400"/>
            </a:xfrm>
            <a:custGeom>
              <a:rect b="b" l="l" r="r" t="t"/>
              <a:pathLst>
                <a:path extrusionOk="0" h="2136" w="735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3856250" y="2044400"/>
              <a:ext cx="18375" cy="52575"/>
            </a:xfrm>
            <a:custGeom>
              <a:rect b="b" l="l" r="r" t="t"/>
              <a:pathLst>
                <a:path extrusionOk="0" h="2103" w="735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3878775" y="203107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3901300" y="2015225"/>
              <a:ext cx="19200" cy="54225"/>
            </a:xfrm>
            <a:custGeom>
              <a:rect b="b" l="l" r="r" t="t"/>
              <a:pathLst>
                <a:path extrusionOk="0" h="2169" w="768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3927150" y="2003125"/>
              <a:ext cx="19200" cy="37975"/>
            </a:xfrm>
            <a:custGeom>
              <a:rect b="b" l="l" r="r" t="t"/>
              <a:pathLst>
                <a:path extrusionOk="0" h="1519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3951325" y="2022725"/>
              <a:ext cx="4200" cy="7525"/>
            </a:xfrm>
            <a:custGeom>
              <a:rect b="b" l="l" r="r" t="t"/>
              <a:pathLst>
                <a:path extrusionOk="0" h="301" w="168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3959675" y="19852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3983025" y="19710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4008025" y="1949350"/>
              <a:ext cx="30050" cy="46700"/>
            </a:xfrm>
            <a:custGeom>
              <a:rect b="b" l="l" r="r" t="t"/>
              <a:pathLst>
                <a:path extrusionOk="0" h="1868" w="1202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4043050" y="1916825"/>
              <a:ext cx="16700" cy="65900"/>
            </a:xfrm>
            <a:custGeom>
              <a:rect b="b" l="l" r="r" t="t"/>
              <a:pathLst>
                <a:path extrusionOk="0" h="2636" w="668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4074750" y="191015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4101425" y="1886800"/>
              <a:ext cx="5025" cy="55900"/>
            </a:xfrm>
            <a:custGeom>
              <a:rect b="b" l="l" r="r" t="t"/>
              <a:pathLst>
                <a:path extrusionOk="0" h="2236" w="201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4110600" y="1878450"/>
              <a:ext cx="16700" cy="52975"/>
            </a:xfrm>
            <a:custGeom>
              <a:rect b="b" l="l" r="r" t="t"/>
              <a:pathLst>
                <a:path extrusionOk="0" h="2119" w="668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4131450" y="1876775"/>
              <a:ext cx="23375" cy="44225"/>
            </a:xfrm>
            <a:custGeom>
              <a:rect b="b" l="l" r="r" t="t"/>
              <a:pathLst>
                <a:path extrusionOk="0" h="1769" w="935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4163150" y="1851350"/>
              <a:ext cx="35050" cy="55475"/>
            </a:xfrm>
            <a:custGeom>
              <a:rect b="b" l="l" r="r" t="t"/>
              <a:pathLst>
                <a:path extrusionOk="0" h="2219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4202350" y="1835925"/>
              <a:ext cx="22525" cy="45900"/>
            </a:xfrm>
            <a:custGeom>
              <a:rect b="b" l="l" r="r" t="t"/>
              <a:pathLst>
                <a:path extrusionOk="0" h="1836" w="901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4233200" y="1819250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4260725" y="1839250"/>
              <a:ext cx="5850" cy="11700"/>
            </a:xfrm>
            <a:custGeom>
              <a:rect b="b" l="l" r="r" t="t"/>
              <a:pathLst>
                <a:path extrusionOk="0" h="468" w="234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4271550" y="1792550"/>
              <a:ext cx="23375" cy="51725"/>
            </a:xfrm>
            <a:custGeom>
              <a:rect b="b" l="l" r="r" t="t"/>
              <a:pathLst>
                <a:path extrusionOk="0" h="2069" w="935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4302400" y="1770450"/>
              <a:ext cx="35900" cy="55500"/>
            </a:xfrm>
            <a:custGeom>
              <a:rect b="b" l="l" r="r" t="t"/>
              <a:pathLst>
                <a:path extrusionOk="0" h="2220" w="1436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4345775" y="1746700"/>
              <a:ext cx="3350" cy="55050"/>
            </a:xfrm>
            <a:custGeom>
              <a:rect b="b" l="l" r="r" t="t"/>
              <a:pathLst>
                <a:path extrusionOk="0" h="2202" w="134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4652650" y="1370475"/>
              <a:ext cx="261050" cy="267500"/>
            </a:xfrm>
            <a:custGeom>
              <a:rect b="b" l="l" r="r" t="t"/>
              <a:pathLst>
                <a:path extrusionOk="0" h="10700" w="10442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4696025" y="1526200"/>
              <a:ext cx="25875" cy="51225"/>
            </a:xfrm>
            <a:custGeom>
              <a:rect b="b" l="l" r="r" t="t"/>
              <a:pathLst>
                <a:path extrusionOk="0" h="2049" w="1035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4726875" y="1503175"/>
              <a:ext cx="25875" cy="55075"/>
            </a:xfrm>
            <a:custGeom>
              <a:rect b="b" l="l" r="r" t="t"/>
              <a:pathLst>
                <a:path extrusionOk="0" h="2203" w="1035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4760225" y="1488175"/>
              <a:ext cx="25900" cy="55075"/>
            </a:xfrm>
            <a:custGeom>
              <a:rect b="b" l="l" r="r" t="t"/>
              <a:pathLst>
                <a:path extrusionOk="0" h="2203" w="1036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4792750" y="1463375"/>
              <a:ext cx="29225" cy="60675"/>
            </a:xfrm>
            <a:custGeom>
              <a:rect b="b" l="l" r="r" t="t"/>
              <a:pathLst>
                <a:path extrusionOk="0" h="2427" w="1169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4830275" y="1454825"/>
              <a:ext cx="7550" cy="48375"/>
            </a:xfrm>
            <a:custGeom>
              <a:rect b="b" l="l" r="r" t="t"/>
              <a:pathLst>
                <a:path extrusionOk="0" h="1935" w="302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4844475" y="1436675"/>
              <a:ext cx="23375" cy="54025"/>
            </a:xfrm>
            <a:custGeom>
              <a:rect b="b" l="l" r="r" t="t"/>
              <a:pathLst>
                <a:path extrusionOk="0" h="2161" w="935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3678625" y="2337600"/>
              <a:ext cx="26725" cy="58750"/>
            </a:xfrm>
            <a:custGeom>
              <a:rect b="b" l="l" r="r" t="t"/>
              <a:pathLst>
                <a:path extrusionOk="0" h="2350" w="1069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3711150" y="2330450"/>
              <a:ext cx="21700" cy="47550"/>
            </a:xfrm>
            <a:custGeom>
              <a:rect b="b" l="l" r="r" t="t"/>
              <a:pathLst>
                <a:path extrusionOk="0" h="1902" w="868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3742000" y="2308750"/>
              <a:ext cx="23375" cy="55700"/>
            </a:xfrm>
            <a:custGeom>
              <a:rect b="b" l="l" r="r" t="t"/>
              <a:pathLst>
                <a:path extrusionOk="0" h="2228" w="935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3772875" y="2290000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3815400" y="2266225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3824575" y="2258100"/>
              <a:ext cx="17525" cy="52775"/>
            </a:xfrm>
            <a:custGeom>
              <a:rect b="b" l="l" r="r" t="t"/>
              <a:pathLst>
                <a:path extrusionOk="0" h="2111" w="701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3844575" y="2247050"/>
              <a:ext cx="16700" cy="52150"/>
            </a:xfrm>
            <a:custGeom>
              <a:rect b="b" l="l" r="r" t="t"/>
              <a:pathLst>
                <a:path extrusionOk="0" h="2086" w="668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3865425" y="2244550"/>
              <a:ext cx="23375" cy="43400"/>
            </a:xfrm>
            <a:custGeom>
              <a:rect b="b" l="l" r="r" t="t"/>
              <a:pathLst>
                <a:path extrusionOk="0" h="1736" w="935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3892950" y="2210350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3934650" y="2205350"/>
              <a:ext cx="20875" cy="44225"/>
            </a:xfrm>
            <a:custGeom>
              <a:rect b="b" l="l" r="r" t="t"/>
              <a:pathLst>
                <a:path extrusionOk="0" h="1769" w="835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3961325" y="2182000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3970500" y="2173675"/>
              <a:ext cx="17550" cy="52475"/>
            </a:xfrm>
            <a:custGeom>
              <a:rect b="b" l="l" r="r" t="t"/>
              <a:pathLst>
                <a:path extrusionOk="0" h="2099" w="702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3992200" y="2172000"/>
              <a:ext cx="22525" cy="43375"/>
            </a:xfrm>
            <a:custGeom>
              <a:rect b="b" l="l" r="r" t="t"/>
              <a:pathLst>
                <a:path extrusionOk="0" h="1735" w="901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4023050" y="2145725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4063075" y="2130800"/>
              <a:ext cx="22550" cy="45400"/>
            </a:xfrm>
            <a:custGeom>
              <a:rect b="b" l="l" r="r" t="t"/>
              <a:pathLst>
                <a:path extrusionOk="0" h="1816" w="902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4093100" y="2114100"/>
              <a:ext cx="22525" cy="62100"/>
            </a:xfrm>
            <a:custGeom>
              <a:rect b="b" l="l" r="r" t="t"/>
              <a:pathLst>
                <a:path extrusionOk="0" h="2484" w="901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4120625" y="2097975"/>
              <a:ext cx="20850" cy="44850"/>
            </a:xfrm>
            <a:custGeom>
              <a:rect b="b" l="l" r="r" t="t"/>
              <a:pathLst>
                <a:path extrusionOk="0" h="1794" w="834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582725" y="1531750"/>
              <a:ext cx="1429375" cy="1812775"/>
            </a:xfrm>
            <a:custGeom>
              <a:rect b="b" l="l" r="r" t="t"/>
              <a:pathLst>
                <a:path extrusionOk="0" h="72511" w="57175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>
              <a:off x="3678625" y="2482225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3696150" y="2476375"/>
              <a:ext cx="2525" cy="30050"/>
            </a:xfrm>
            <a:custGeom>
              <a:rect b="b" l="l" r="r" t="t"/>
              <a:pathLst>
                <a:path extrusionOk="0" h="1202" w="101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3700325" y="2471375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3712000" y="2470550"/>
              <a:ext cx="13350" cy="24200"/>
            </a:xfrm>
            <a:custGeom>
              <a:rect b="b" l="l" r="r" t="t"/>
              <a:pathLst>
                <a:path extrusionOk="0" h="968" w="534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3730325" y="245657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3752025" y="2446350"/>
              <a:ext cx="10850" cy="25050"/>
            </a:xfrm>
            <a:custGeom>
              <a:rect b="b" l="l" r="r" t="t"/>
              <a:pathLst>
                <a:path extrusionOk="0" h="1002" w="434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3768700" y="243885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3955500" y="2320425"/>
              <a:ext cx="13375" cy="33400"/>
            </a:xfrm>
            <a:custGeom>
              <a:rect b="b" l="l" r="r" t="t"/>
              <a:pathLst>
                <a:path extrusionOk="0" h="1336" w="535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3969675" y="2321275"/>
              <a:ext cx="12525" cy="34200"/>
            </a:xfrm>
            <a:custGeom>
              <a:rect b="b" l="l" r="r" t="t"/>
              <a:pathLst>
                <a:path extrusionOk="0" h="1368" w="501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3984675" y="2313775"/>
              <a:ext cx="12550" cy="34200"/>
            </a:xfrm>
            <a:custGeom>
              <a:rect b="b" l="l" r="r" t="t"/>
              <a:pathLst>
                <a:path extrusionOk="0" h="1368" w="502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3999700" y="23046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4101425" y="2237050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4120625" y="2232050"/>
              <a:ext cx="12525" cy="27525"/>
            </a:xfrm>
            <a:custGeom>
              <a:rect b="b" l="l" r="r" t="t"/>
              <a:pathLst>
                <a:path extrusionOk="0" h="1101" w="501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4138125" y="2221200"/>
              <a:ext cx="13375" cy="30875"/>
            </a:xfrm>
            <a:custGeom>
              <a:rect b="b" l="l" r="r" t="t"/>
              <a:pathLst>
                <a:path extrusionOk="0" h="1235" w="535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4156475" y="2209975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4179000" y="2196175"/>
              <a:ext cx="3350" cy="30875"/>
            </a:xfrm>
            <a:custGeom>
              <a:rect b="b" l="l" r="r" t="t"/>
              <a:pathLst>
                <a:path extrusionOk="0" h="1235" w="134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4184825" y="2191175"/>
              <a:ext cx="10875" cy="29625"/>
            </a:xfrm>
            <a:custGeom>
              <a:rect b="b" l="l" r="r" t="t"/>
              <a:pathLst>
                <a:path extrusionOk="0" h="1185" w="435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4197325" y="2184500"/>
              <a:ext cx="10050" cy="29000"/>
            </a:xfrm>
            <a:custGeom>
              <a:rect b="b" l="l" r="r" t="t"/>
              <a:pathLst>
                <a:path extrusionOk="0" h="1160" w="402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4209000" y="218285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4224850" y="2163650"/>
              <a:ext cx="14200" cy="35050"/>
            </a:xfrm>
            <a:custGeom>
              <a:rect b="b" l="l" r="r" t="t"/>
              <a:pathLst>
                <a:path extrusionOk="0" h="1402" w="568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4310750" y="2121125"/>
              <a:ext cx="12525" cy="30050"/>
            </a:xfrm>
            <a:custGeom>
              <a:rect b="b" l="l" r="r" t="t"/>
              <a:pathLst>
                <a:path extrusionOk="0" h="1202" w="501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4324925" y="2116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4339925" y="2108625"/>
              <a:ext cx="11700" cy="24000"/>
            </a:xfrm>
            <a:custGeom>
              <a:rect b="b" l="l" r="r" t="t"/>
              <a:pathLst>
                <a:path extrusionOk="0" h="960" w="468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4352450" y="2095275"/>
              <a:ext cx="10025" cy="28800"/>
            </a:xfrm>
            <a:custGeom>
              <a:rect b="b" l="l" r="r" t="t"/>
              <a:pathLst>
                <a:path extrusionOk="0" h="1152" w="401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4372450" y="2090275"/>
              <a:ext cx="7550" cy="25050"/>
            </a:xfrm>
            <a:custGeom>
              <a:rect b="b" l="l" r="r" t="t"/>
              <a:pathLst>
                <a:path extrusionOk="0" h="1002" w="302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4380800" y="20844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4395800" y="20752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4411650" y="2056925"/>
              <a:ext cx="12550" cy="33375"/>
            </a:xfrm>
            <a:custGeom>
              <a:rect b="b" l="l" r="r" t="t"/>
              <a:pathLst>
                <a:path extrusionOk="0" h="1335" w="502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4662675" y="1914300"/>
              <a:ext cx="15025" cy="34225"/>
            </a:xfrm>
            <a:custGeom>
              <a:rect b="b" l="l" r="r" t="t"/>
              <a:pathLst>
                <a:path extrusionOk="0" h="1369" w="601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4681025" y="1906800"/>
              <a:ext cx="2525" cy="30875"/>
            </a:xfrm>
            <a:custGeom>
              <a:rect b="b" l="l" r="r" t="t"/>
              <a:pathLst>
                <a:path extrusionOk="0" h="1235" w="101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4686850" y="1907850"/>
              <a:ext cx="10875" cy="24825"/>
            </a:xfrm>
            <a:custGeom>
              <a:rect b="b" l="l" r="r" t="t"/>
              <a:pathLst>
                <a:path extrusionOk="0" h="993" w="435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4700200" y="190097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4716050" y="18909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4731050" y="18809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4745225" y="1874275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4761900" y="1865950"/>
              <a:ext cx="7525" cy="24200"/>
            </a:xfrm>
            <a:custGeom>
              <a:rect b="b" l="l" r="r" t="t"/>
              <a:pathLst>
                <a:path extrusionOk="0" h="968" w="301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4769400" y="1859275"/>
              <a:ext cx="14200" cy="25050"/>
            </a:xfrm>
            <a:custGeom>
              <a:rect b="b" l="l" r="r" t="t"/>
              <a:pathLst>
                <a:path extrusionOk="0" h="1002" w="568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786100" y="184092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4810275" y="1825925"/>
              <a:ext cx="13375" cy="35050"/>
            </a:xfrm>
            <a:custGeom>
              <a:rect b="b" l="l" r="r" t="t"/>
              <a:pathLst>
                <a:path extrusionOk="0" h="1402" w="535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4831125" y="1817775"/>
              <a:ext cx="11700" cy="33175"/>
            </a:xfrm>
            <a:custGeom>
              <a:rect b="b" l="l" r="r" t="t"/>
              <a:pathLst>
                <a:path extrusionOk="0" h="1327" w="468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4846975" y="1812575"/>
              <a:ext cx="12525" cy="29200"/>
            </a:xfrm>
            <a:custGeom>
              <a:rect b="b" l="l" r="r" t="t"/>
              <a:pathLst>
                <a:path extrusionOk="0" h="1168" w="501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4861150" y="18075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4519225" y="1996875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4535075" y="198937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4546750" y="19877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4560100" y="1975200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4572600" y="1971850"/>
              <a:ext cx="10875" cy="25875"/>
            </a:xfrm>
            <a:custGeom>
              <a:rect b="b" l="l" r="r" t="t"/>
              <a:pathLst>
                <a:path extrusionOk="0" h="1035" w="435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4589275" y="19651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4254875" y="2151150"/>
              <a:ext cx="3350" cy="3337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4245700" y="2163300"/>
              <a:ext cx="22550" cy="22900"/>
            </a:xfrm>
            <a:custGeom>
              <a:rect b="b" l="l" r="r" t="t"/>
              <a:pathLst>
                <a:path extrusionOk="0" h="916" w="902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3676975" y="2623150"/>
              <a:ext cx="11700" cy="41725"/>
            </a:xfrm>
            <a:custGeom>
              <a:rect b="b" l="l" r="r" t="t"/>
              <a:pathLst>
                <a:path extrusionOk="0" h="1669" w="468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3692800" y="2628150"/>
              <a:ext cx="11700" cy="33400"/>
            </a:xfrm>
            <a:custGeom>
              <a:rect b="b" l="l" r="r" t="t"/>
              <a:pathLst>
                <a:path extrusionOk="0" h="1336" w="468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3706975" y="2618150"/>
              <a:ext cx="13375" cy="24200"/>
            </a:xfrm>
            <a:custGeom>
              <a:rect b="b" l="l" r="r" t="t"/>
              <a:pathLst>
                <a:path extrusionOk="0" h="968" w="535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3722825" y="26098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3736175" y="2596475"/>
              <a:ext cx="8350" cy="28150"/>
            </a:xfrm>
            <a:custGeom>
              <a:rect b="b" l="l" r="r" t="t"/>
              <a:pathLst>
                <a:path extrusionOk="0" h="1126" w="334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3747850" y="2602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3760350" y="2588125"/>
              <a:ext cx="10875" cy="24200"/>
            </a:xfrm>
            <a:custGeom>
              <a:rect b="b" l="l" r="r" t="t"/>
              <a:pathLst>
                <a:path extrusionOk="0" h="968" w="435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775375" y="2574775"/>
              <a:ext cx="2525" cy="30900"/>
            </a:xfrm>
            <a:custGeom>
              <a:rect b="b" l="l" r="r" t="t"/>
              <a:pathLst>
                <a:path extrusionOk="0" h="1236" w="101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3780375" y="257062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3790375" y="256977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3810400" y="2554975"/>
              <a:ext cx="17525" cy="31500"/>
            </a:xfrm>
            <a:custGeom>
              <a:rect b="b" l="l" r="r" t="t"/>
              <a:pathLst>
                <a:path extrusionOk="0" h="1260" w="701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3831250" y="25456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3847075" y="2537250"/>
              <a:ext cx="12550" cy="35050"/>
            </a:xfrm>
            <a:custGeom>
              <a:rect b="b" l="l" r="r" t="t"/>
              <a:pathLst>
                <a:path extrusionOk="0" h="1402" w="502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3862925" y="2548925"/>
              <a:ext cx="2525" cy="5875"/>
            </a:xfrm>
            <a:custGeom>
              <a:rect b="b" l="l" r="r" t="t"/>
              <a:pathLst>
                <a:path extrusionOk="0" h="235" w="101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3868775" y="2523075"/>
              <a:ext cx="12525" cy="28375"/>
            </a:xfrm>
            <a:custGeom>
              <a:rect b="b" l="l" r="r" t="t"/>
              <a:pathLst>
                <a:path extrusionOk="0" h="1135" w="501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3885450" y="2510775"/>
              <a:ext cx="19200" cy="31500"/>
            </a:xfrm>
            <a:custGeom>
              <a:rect b="b" l="l" r="r" t="t"/>
              <a:pathLst>
                <a:path extrusionOk="0" h="1260" w="768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3909625" y="2498075"/>
              <a:ext cx="1700" cy="30025"/>
            </a:xfrm>
            <a:custGeom>
              <a:rect b="b" l="l" r="r" t="t"/>
              <a:pathLst>
                <a:path extrusionOk="0" h="1201" w="68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3956325" y="2467200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3973000" y="2460525"/>
              <a:ext cx="3375" cy="30900"/>
            </a:xfrm>
            <a:custGeom>
              <a:rect b="b" l="l" r="r" t="t"/>
              <a:pathLst>
                <a:path extrusionOk="0" h="1236" w="135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3978850" y="2456375"/>
              <a:ext cx="9200" cy="28800"/>
            </a:xfrm>
            <a:custGeom>
              <a:rect b="b" l="l" r="r" t="t"/>
              <a:pathLst>
                <a:path extrusionOk="0" h="1152" w="368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3988850" y="24555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4008025" y="244072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4028875" y="2432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4045550" y="242300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4103100" y="2379650"/>
              <a:ext cx="13375" cy="34200"/>
            </a:xfrm>
            <a:custGeom>
              <a:rect b="b" l="l" r="r" t="t"/>
              <a:pathLst>
                <a:path extrusionOk="0" h="1368" w="535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4118950" y="23796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4137300" y="2370925"/>
              <a:ext cx="10850" cy="26250"/>
            </a:xfrm>
            <a:custGeom>
              <a:rect b="b" l="l" r="r" t="t"/>
              <a:pathLst>
                <a:path extrusionOk="0" h="1050" w="434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4158150" y="2349625"/>
              <a:ext cx="14200" cy="33375"/>
            </a:xfrm>
            <a:custGeom>
              <a:rect b="b" l="l" r="r" t="t"/>
              <a:pathLst>
                <a:path extrusionOk="0" h="1335" w="568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4173975" y="2368800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4189000" y="2332950"/>
              <a:ext cx="11700" cy="33375"/>
            </a:xfrm>
            <a:custGeom>
              <a:rect b="b" l="l" r="r" t="t"/>
              <a:pathLst>
                <a:path extrusionOk="0" h="1335" w="468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4204000" y="2323775"/>
              <a:ext cx="13375" cy="31700"/>
            </a:xfrm>
            <a:custGeom>
              <a:rect b="b" l="l" r="r" t="t"/>
              <a:pathLst>
                <a:path extrusionOk="0" h="1268" w="535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4221525" y="2314600"/>
              <a:ext cx="12525" cy="33375"/>
            </a:xfrm>
            <a:custGeom>
              <a:rect b="b" l="l" r="r" t="t"/>
              <a:pathLst>
                <a:path extrusionOk="0" h="1335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4237375" y="2303750"/>
              <a:ext cx="13350" cy="32550"/>
            </a:xfrm>
            <a:custGeom>
              <a:rect b="b" l="l" r="r" t="t"/>
              <a:pathLst>
                <a:path extrusionOk="0" h="1302" w="534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4311575" y="2257900"/>
              <a:ext cx="15875" cy="37550"/>
            </a:xfrm>
            <a:custGeom>
              <a:rect b="b" l="l" r="r" t="t"/>
              <a:pathLst>
                <a:path extrusionOk="0" h="1502" w="635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330775" y="22570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346600" y="22478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368300" y="2229550"/>
              <a:ext cx="13350" cy="34200"/>
            </a:xfrm>
            <a:custGeom>
              <a:rect b="b" l="l" r="r" t="t"/>
              <a:pathLst>
                <a:path extrusionOk="0" h="1368" w="534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384125" y="2219525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4399975" y="2237875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4414150" y="2202500"/>
              <a:ext cx="13375" cy="35400"/>
            </a:xfrm>
            <a:custGeom>
              <a:rect b="b" l="l" r="r" t="t"/>
              <a:pathLst>
                <a:path extrusionOk="0" h="1416" w="535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4430000" y="2193325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4447525" y="2183675"/>
              <a:ext cx="13350" cy="34225"/>
            </a:xfrm>
            <a:custGeom>
              <a:rect b="b" l="l" r="r" t="t"/>
              <a:pathLst>
                <a:path extrusionOk="0" h="1369" w="534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4463350" y="2174150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4831125" y="1963525"/>
              <a:ext cx="8350" cy="29200"/>
            </a:xfrm>
            <a:custGeom>
              <a:rect b="b" l="l" r="r" t="t"/>
              <a:pathLst>
                <a:path extrusionOk="0" h="1168" w="334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4841950" y="1955175"/>
              <a:ext cx="13375" cy="33375"/>
            </a:xfrm>
            <a:custGeom>
              <a:rect b="b" l="l" r="r" t="t"/>
              <a:pathLst>
                <a:path extrusionOk="0" h="1335" w="535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4858650" y="1946000"/>
              <a:ext cx="13350" cy="31725"/>
            </a:xfrm>
            <a:custGeom>
              <a:rect b="b" l="l" r="r" t="t"/>
              <a:pathLst>
                <a:path extrusionOk="0" h="1269" w="534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4519225" y="2141625"/>
              <a:ext cx="15875" cy="32900"/>
            </a:xfrm>
            <a:custGeom>
              <a:rect b="b" l="l" r="r" t="t"/>
              <a:pathLst>
                <a:path extrusionOk="0" h="1316" w="635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4535900" y="2137800"/>
              <a:ext cx="10875" cy="26725"/>
            </a:xfrm>
            <a:custGeom>
              <a:rect b="b" l="l" r="r" t="t"/>
              <a:pathLst>
                <a:path extrusionOk="0" h="1069" w="435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4551750" y="2130300"/>
              <a:ext cx="12550" cy="24200"/>
            </a:xfrm>
            <a:custGeom>
              <a:rect b="b" l="l" r="r" t="t"/>
              <a:pathLst>
                <a:path extrusionOk="0" h="968" w="502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4566775" y="212195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4581775" y="211280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4597625" y="2104650"/>
              <a:ext cx="11700" cy="24850"/>
            </a:xfrm>
            <a:custGeom>
              <a:rect b="b" l="l" r="r" t="t"/>
              <a:pathLst>
                <a:path extrusionOk="0" h="994" w="468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4610975" y="20961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4922025" y="1869450"/>
              <a:ext cx="43375" cy="86800"/>
            </a:xfrm>
            <a:custGeom>
              <a:rect b="b" l="l" r="r" t="t"/>
              <a:pathLst>
                <a:path extrusionOk="0" h="3472" w="1735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3580225" y="1804200"/>
              <a:ext cx="1432725" cy="829825"/>
            </a:xfrm>
            <a:custGeom>
              <a:rect b="b" l="l" r="r" t="t"/>
              <a:pathLst>
                <a:path extrusionOk="0" h="33193" w="57309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3582725" y="2385450"/>
              <a:ext cx="1430225" cy="828975"/>
            </a:xfrm>
            <a:custGeom>
              <a:rect b="b" l="l" r="r" t="t"/>
              <a:pathLst>
                <a:path extrusionOk="0" h="33159" w="57209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439175" y="2765125"/>
              <a:ext cx="13375" cy="32350"/>
            </a:xfrm>
            <a:custGeom>
              <a:rect b="b" l="l" r="r" t="t"/>
              <a:pathLst>
                <a:path extrusionOk="0" h="1294" w="535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4455025" y="27632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4470875" y="2749075"/>
              <a:ext cx="18350" cy="28375"/>
            </a:xfrm>
            <a:custGeom>
              <a:rect b="b" l="l" r="r" t="t"/>
              <a:pathLst>
                <a:path extrusionOk="0" h="1135" w="734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4491700" y="27432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4513400" y="2729900"/>
              <a:ext cx="11700" cy="34200"/>
            </a:xfrm>
            <a:custGeom>
              <a:rect b="b" l="l" r="r" t="t"/>
              <a:pathLst>
                <a:path extrusionOk="0" h="1368" w="468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4527575" y="27215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4545075" y="2712375"/>
              <a:ext cx="6700" cy="25875"/>
            </a:xfrm>
            <a:custGeom>
              <a:rect b="b" l="l" r="r" t="t"/>
              <a:pathLst>
                <a:path extrusionOk="0" h="1035" w="268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4561750" y="27023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4575950" y="2693400"/>
              <a:ext cx="10850" cy="24850"/>
            </a:xfrm>
            <a:custGeom>
              <a:rect b="b" l="l" r="r" t="t"/>
              <a:pathLst>
                <a:path extrusionOk="0" h="994" w="434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4588450" y="2683200"/>
              <a:ext cx="14200" cy="35675"/>
            </a:xfrm>
            <a:custGeom>
              <a:rect b="b" l="l" r="r" t="t"/>
              <a:pathLst>
                <a:path extrusionOk="0" h="1427" w="568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4607625" y="26757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4622650" y="2672350"/>
              <a:ext cx="3350" cy="20875"/>
            </a:xfrm>
            <a:custGeom>
              <a:rect b="b" l="l" r="r" t="t"/>
              <a:pathLst>
                <a:path extrusionOk="0" h="835" w="134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4631800" y="2654000"/>
              <a:ext cx="8375" cy="30900"/>
            </a:xfrm>
            <a:custGeom>
              <a:rect b="b" l="l" r="r" t="t"/>
              <a:pathLst>
                <a:path extrusionOk="0" h="1236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4644325" y="2646500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4756900" y="2583125"/>
              <a:ext cx="7525" cy="29200"/>
            </a:xfrm>
            <a:custGeom>
              <a:rect b="b" l="l" r="r" t="t"/>
              <a:pathLst>
                <a:path extrusionOk="0" h="1168" w="301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4768575" y="2589800"/>
              <a:ext cx="8375" cy="8350"/>
            </a:xfrm>
            <a:custGeom>
              <a:rect b="b" l="l" r="r" t="t"/>
              <a:pathLst>
                <a:path extrusionOk="0" h="334" w="335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4780250" y="2569775"/>
              <a:ext cx="8375" cy="29225"/>
            </a:xfrm>
            <a:custGeom>
              <a:rect b="b" l="l" r="r" t="t"/>
              <a:pathLst>
                <a:path extrusionOk="0" h="1169" w="335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4798600" y="2564775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4813600" y="2547275"/>
              <a:ext cx="9200" cy="34200"/>
            </a:xfrm>
            <a:custGeom>
              <a:rect b="b" l="l" r="r" t="t"/>
              <a:pathLst>
                <a:path extrusionOk="0" h="1368" w="368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4830275" y="2539750"/>
              <a:ext cx="8375" cy="30050"/>
            </a:xfrm>
            <a:custGeom>
              <a:rect b="b" l="l" r="r" t="t"/>
              <a:pathLst>
                <a:path extrusionOk="0" h="1202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4689350" y="2607300"/>
              <a:ext cx="35050" cy="36725"/>
            </a:xfrm>
            <a:custGeom>
              <a:rect b="b" l="l" r="r" t="t"/>
              <a:pathLst>
                <a:path extrusionOk="0" h="1469" w="1402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4936200" y="2474925"/>
              <a:ext cx="18375" cy="44850"/>
            </a:xfrm>
            <a:custGeom>
              <a:rect b="b" l="l" r="r" t="t"/>
              <a:pathLst>
                <a:path extrusionOk="0" h="1794" w="735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4881150" y="2498550"/>
              <a:ext cx="19200" cy="45400"/>
            </a:xfrm>
            <a:custGeom>
              <a:rect b="b" l="l" r="r" t="t"/>
              <a:pathLst>
                <a:path extrusionOk="0" h="1816" w="768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4854475" y="1636575"/>
              <a:ext cx="64225" cy="40100"/>
            </a:xfrm>
            <a:custGeom>
              <a:rect b="b" l="l" r="r" t="t"/>
              <a:pathLst>
                <a:path extrusionOk="0" h="1604" w="2569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4864475" y="1667400"/>
              <a:ext cx="45050" cy="28450"/>
            </a:xfrm>
            <a:custGeom>
              <a:rect b="b" l="l" r="r" t="t"/>
              <a:pathLst>
                <a:path extrusionOk="0" h="1138" w="1802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4875325" y="1694125"/>
              <a:ext cx="23375" cy="16725"/>
            </a:xfrm>
            <a:custGeom>
              <a:rect b="b" l="l" r="r" t="t"/>
              <a:pathLst>
                <a:path extrusionOk="0" h="669" w="935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3666125" y="2062650"/>
              <a:ext cx="1276550" cy="739000"/>
            </a:xfrm>
            <a:custGeom>
              <a:rect b="b" l="l" r="r" t="t"/>
              <a:pathLst>
                <a:path extrusionOk="0" h="29560" w="51062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3666125" y="2160775"/>
              <a:ext cx="1276375" cy="738425"/>
            </a:xfrm>
            <a:custGeom>
              <a:rect b="b" l="l" r="r" t="t"/>
              <a:pathLst>
                <a:path extrusionOk="0" h="29537" w="51055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3665300" y="2258375"/>
              <a:ext cx="1276750" cy="738400"/>
            </a:xfrm>
            <a:custGeom>
              <a:rect b="b" l="l" r="r" t="t"/>
              <a:pathLst>
                <a:path extrusionOk="0" h="29536" w="5107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3665300" y="2355750"/>
              <a:ext cx="1276750" cy="738600"/>
            </a:xfrm>
            <a:custGeom>
              <a:rect b="b" l="l" r="r" t="t"/>
              <a:pathLst>
                <a:path extrusionOk="0" h="29544" w="5107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3690300" y="2639825"/>
              <a:ext cx="169325" cy="440350"/>
            </a:xfrm>
            <a:custGeom>
              <a:rect b="b" l="l" r="r" t="t"/>
              <a:pathLst>
                <a:path extrusionOk="0" h="17614" w="6773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4325750" y="2419675"/>
              <a:ext cx="169325" cy="293575"/>
            </a:xfrm>
            <a:custGeom>
              <a:rect b="b" l="l" r="r" t="t"/>
              <a:pathLst>
                <a:path extrusionOk="0" h="11743" w="6773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2733800" y="1759200"/>
              <a:ext cx="777225" cy="2158250"/>
            </a:xfrm>
            <a:custGeom>
              <a:rect b="b" l="l" r="r" t="t"/>
              <a:pathLst>
                <a:path extrusionOk="0" h="86330" w="31089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2732950" y="3177725"/>
              <a:ext cx="778925" cy="603775"/>
            </a:xfrm>
            <a:custGeom>
              <a:rect b="b" l="l" r="r" t="t"/>
              <a:pathLst>
                <a:path extrusionOk="0" h="24151" w="31157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2790500" y="2196175"/>
              <a:ext cx="88425" cy="153475"/>
            </a:xfrm>
            <a:custGeom>
              <a:rect b="b" l="l" r="r" t="t"/>
              <a:pathLst>
                <a:path extrusionOk="0" h="6139" w="3537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2927250" y="2195825"/>
              <a:ext cx="19225" cy="46250"/>
            </a:xfrm>
            <a:custGeom>
              <a:rect b="b" l="l" r="r" t="t"/>
              <a:pathLst>
                <a:path extrusionOk="0" h="1850" w="769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2949775" y="2180325"/>
              <a:ext cx="13375" cy="44225"/>
            </a:xfrm>
            <a:custGeom>
              <a:rect b="b" l="l" r="r" t="t"/>
              <a:pathLst>
                <a:path extrusionOk="0" h="1769" w="535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2966450" y="2170825"/>
              <a:ext cx="13375" cy="45400"/>
            </a:xfrm>
            <a:custGeom>
              <a:rect b="b" l="l" r="r" t="t"/>
              <a:pathLst>
                <a:path extrusionOk="0" h="1816" w="535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2983975" y="2169150"/>
              <a:ext cx="19200" cy="53750"/>
            </a:xfrm>
            <a:custGeom>
              <a:rect b="b" l="l" r="r" t="t"/>
              <a:pathLst>
                <a:path extrusionOk="0" h="2150" w="768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3008150" y="2165325"/>
              <a:ext cx="4200" cy="30875"/>
            </a:xfrm>
            <a:custGeom>
              <a:rect b="b" l="l" r="r" t="t"/>
              <a:pathLst>
                <a:path extrusionOk="0" h="1235" w="168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3016500" y="2131125"/>
              <a:ext cx="17525" cy="65075"/>
            </a:xfrm>
            <a:custGeom>
              <a:rect b="b" l="l" r="r" t="t"/>
              <a:pathLst>
                <a:path extrusionOk="0" h="2603" w="701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3028175" y="2124475"/>
              <a:ext cx="17525" cy="65900"/>
            </a:xfrm>
            <a:custGeom>
              <a:rect b="b" l="l" r="r" t="t"/>
              <a:pathLst>
                <a:path extrusionOk="0" h="2636" w="701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3049025" y="2124475"/>
              <a:ext cx="30025" cy="47550"/>
            </a:xfrm>
            <a:custGeom>
              <a:rect b="b" l="l" r="r" t="t"/>
              <a:pathLst>
                <a:path extrusionOk="0" h="1902" w="1201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3084050" y="2106950"/>
              <a:ext cx="19200" cy="55075"/>
            </a:xfrm>
            <a:custGeom>
              <a:rect b="b" l="l" r="r" t="t"/>
              <a:pathLst>
                <a:path extrusionOk="0" h="2203" w="768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3109050" y="2096950"/>
              <a:ext cx="19225" cy="53400"/>
            </a:xfrm>
            <a:custGeom>
              <a:rect b="b" l="l" r="r" t="t"/>
              <a:pathLst>
                <a:path extrusionOk="0" h="2136" w="769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3131575" y="2082775"/>
              <a:ext cx="17525" cy="40050"/>
            </a:xfrm>
            <a:custGeom>
              <a:rect b="b" l="l" r="r" t="t"/>
              <a:pathLst>
                <a:path extrusionOk="0" h="1602" w="701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3154925" y="2066925"/>
              <a:ext cx="19200" cy="55900"/>
            </a:xfrm>
            <a:custGeom>
              <a:rect b="b" l="l" r="r" t="t"/>
              <a:pathLst>
                <a:path extrusionOk="0" h="2236" w="768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3179950" y="2055675"/>
              <a:ext cx="19200" cy="37950"/>
            </a:xfrm>
            <a:custGeom>
              <a:rect b="b" l="l" r="r" t="t"/>
              <a:pathLst>
                <a:path extrusionOk="0" h="1518" w="768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3204125" y="207525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3212475" y="20369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3236650" y="20227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3262500" y="2001050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3297525" y="1968525"/>
              <a:ext cx="17550" cy="65900"/>
            </a:xfrm>
            <a:custGeom>
              <a:rect b="b" l="l" r="r" t="t"/>
              <a:pathLst>
                <a:path extrusionOk="0" h="2636" w="702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2795500" y="2872775"/>
              <a:ext cx="21700" cy="53950"/>
            </a:xfrm>
            <a:custGeom>
              <a:rect b="b" l="l" r="r" t="t"/>
              <a:pathLst>
                <a:path extrusionOk="0" h="2158" w="868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2819675" y="2870750"/>
              <a:ext cx="20050" cy="39300"/>
            </a:xfrm>
            <a:custGeom>
              <a:rect b="b" l="l" r="r" t="t"/>
              <a:pathLst>
                <a:path extrusionOk="0" h="1572" w="802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2844700" y="2858325"/>
              <a:ext cx="10875" cy="39550"/>
            </a:xfrm>
            <a:custGeom>
              <a:rect b="b" l="l" r="r" t="t"/>
              <a:pathLst>
                <a:path extrusionOk="0" h="1582" w="435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2857200" y="2834150"/>
              <a:ext cx="14225" cy="54225"/>
            </a:xfrm>
            <a:custGeom>
              <a:rect b="b" l="l" r="r" t="t"/>
              <a:pathLst>
                <a:path extrusionOk="0" h="2169" w="569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2873900" y="2839975"/>
              <a:ext cx="19200" cy="38375"/>
            </a:xfrm>
            <a:custGeom>
              <a:rect b="b" l="l" r="r" t="t"/>
              <a:pathLst>
                <a:path extrusionOk="0" h="1535" w="768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2898900" y="2826625"/>
              <a:ext cx="10875" cy="40050"/>
            </a:xfrm>
            <a:custGeom>
              <a:rect b="b" l="l" r="r" t="t"/>
              <a:pathLst>
                <a:path extrusionOk="0" h="1602" w="435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2914750" y="2809125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2949775" y="2795775"/>
              <a:ext cx="17550" cy="39225"/>
            </a:xfrm>
            <a:custGeom>
              <a:rect b="b" l="l" r="r" t="t"/>
              <a:pathLst>
                <a:path extrusionOk="0" h="1569" w="702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2973950" y="2781600"/>
              <a:ext cx="19225" cy="40875"/>
            </a:xfrm>
            <a:custGeom>
              <a:rect b="b" l="l" r="r" t="t"/>
              <a:pathLst>
                <a:path extrusionOk="0" h="1635" w="769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2998150" y="2768250"/>
              <a:ext cx="18375" cy="37975"/>
            </a:xfrm>
            <a:custGeom>
              <a:rect b="b" l="l" r="r" t="t"/>
              <a:pathLst>
                <a:path extrusionOk="0" h="1519" w="735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3021500" y="2754500"/>
              <a:ext cx="19200" cy="38800"/>
            </a:xfrm>
            <a:custGeom>
              <a:rect b="b" l="l" r="r" t="t"/>
              <a:pathLst>
                <a:path extrusionOk="0" h="1552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2795500" y="3340325"/>
              <a:ext cx="2525" cy="46250"/>
            </a:xfrm>
            <a:custGeom>
              <a:rect b="b" l="l" r="r" t="t"/>
              <a:pathLst>
                <a:path extrusionOk="0" h="1850" w="101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2805500" y="3340325"/>
              <a:ext cx="18375" cy="40900"/>
            </a:xfrm>
            <a:custGeom>
              <a:rect b="b" l="l" r="r" t="t"/>
              <a:pathLst>
                <a:path extrusionOk="0" h="1636" w="735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2829700" y="3310300"/>
              <a:ext cx="19200" cy="53400"/>
            </a:xfrm>
            <a:custGeom>
              <a:rect b="b" l="l" r="r" t="t"/>
              <a:pathLst>
                <a:path extrusionOk="0" h="2136" w="768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2853875" y="3311650"/>
              <a:ext cx="20050" cy="38725"/>
            </a:xfrm>
            <a:custGeom>
              <a:rect b="b" l="l" r="r" t="t"/>
              <a:pathLst>
                <a:path extrusionOk="0" h="1549" w="802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2877225" y="3295300"/>
              <a:ext cx="17550" cy="45050"/>
            </a:xfrm>
            <a:custGeom>
              <a:rect b="b" l="l" r="r" t="t"/>
              <a:pathLst>
                <a:path extrusionOk="0" h="1802" w="702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2926425" y="2488900"/>
              <a:ext cx="24200" cy="50050"/>
            </a:xfrm>
            <a:custGeom>
              <a:rect b="b" l="l" r="r" t="t"/>
              <a:pathLst>
                <a:path extrusionOk="0" h="2002" w="968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2954775" y="24822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2978125" y="2472200"/>
              <a:ext cx="20050" cy="37575"/>
            </a:xfrm>
            <a:custGeom>
              <a:rect b="b" l="l" r="r" t="t"/>
              <a:pathLst>
                <a:path extrusionOk="0" h="1503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3003150" y="2458875"/>
              <a:ext cx="12525" cy="39850"/>
            </a:xfrm>
            <a:custGeom>
              <a:rect b="b" l="l" r="r" t="t"/>
              <a:pathLst>
                <a:path extrusionOk="0" h="1594" w="501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3017325" y="24455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3044000" y="2427400"/>
              <a:ext cx="4200" cy="48800"/>
            </a:xfrm>
            <a:custGeom>
              <a:rect b="b" l="l" r="r" t="t"/>
              <a:pathLst>
                <a:path extrusionOk="0" h="1952" w="168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3052350" y="242885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3076525" y="2406325"/>
              <a:ext cx="29225" cy="47575"/>
            </a:xfrm>
            <a:custGeom>
              <a:rect b="b" l="l" r="r" t="t"/>
              <a:pathLst>
                <a:path extrusionOk="0" h="1903" w="1169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2927250" y="2638175"/>
              <a:ext cx="23375" cy="54225"/>
            </a:xfrm>
            <a:custGeom>
              <a:rect b="b" l="l" r="r" t="t"/>
              <a:pathLst>
                <a:path extrusionOk="0" h="2169" w="935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2958125" y="2624825"/>
              <a:ext cx="21700" cy="54225"/>
            </a:xfrm>
            <a:custGeom>
              <a:rect b="b" l="l" r="r" t="t"/>
              <a:pathLst>
                <a:path extrusionOk="0" h="2169" w="868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2985625" y="2615650"/>
              <a:ext cx="19225" cy="47550"/>
            </a:xfrm>
            <a:custGeom>
              <a:rect b="b" l="l" r="r" t="t"/>
              <a:pathLst>
                <a:path extrusionOk="0" h="1902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3019000" y="2595625"/>
              <a:ext cx="4200" cy="48200"/>
            </a:xfrm>
            <a:custGeom>
              <a:rect b="b" l="l" r="r" t="t"/>
              <a:pathLst>
                <a:path extrusionOk="0" h="1928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3030675" y="2596475"/>
              <a:ext cx="19200" cy="41725"/>
            </a:xfrm>
            <a:custGeom>
              <a:rect b="b" l="l" r="r" t="t"/>
              <a:pathLst>
                <a:path extrusionOk="0" h="1669" w="768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3053175" y="2582500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3077375" y="2568600"/>
              <a:ext cx="20025" cy="54375"/>
            </a:xfrm>
            <a:custGeom>
              <a:rect b="b" l="l" r="r" t="t"/>
              <a:pathLst>
                <a:path extrusionOk="0" h="2175" w="801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3101550" y="25547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3124900" y="254060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3148250" y="2518900"/>
              <a:ext cx="15050" cy="45475"/>
            </a:xfrm>
            <a:custGeom>
              <a:rect b="b" l="l" r="r" t="t"/>
              <a:pathLst>
                <a:path extrusionOk="0" h="1819" w="602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3167425" y="2509750"/>
              <a:ext cx="5025" cy="48375"/>
            </a:xfrm>
            <a:custGeom>
              <a:rect b="b" l="l" r="r" t="t"/>
              <a:pathLst>
                <a:path extrusionOk="0" h="1935" w="201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3177450" y="2510575"/>
              <a:ext cx="20025" cy="38375"/>
            </a:xfrm>
            <a:custGeom>
              <a:rect b="b" l="l" r="r" t="t"/>
              <a:pathLst>
                <a:path extrusionOk="0" h="1535" w="801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3204125" y="2495550"/>
              <a:ext cx="19200" cy="42350"/>
            </a:xfrm>
            <a:custGeom>
              <a:rect b="b" l="l" r="r" t="t"/>
              <a:pathLst>
                <a:path extrusionOk="0" h="1694" w="768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2925600" y="2950050"/>
              <a:ext cx="23375" cy="50900"/>
            </a:xfrm>
            <a:custGeom>
              <a:rect b="b" l="l" r="r" t="t"/>
              <a:pathLst>
                <a:path extrusionOk="0" h="2036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2952275" y="294720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2976475" y="2934200"/>
              <a:ext cx="19200" cy="39225"/>
            </a:xfrm>
            <a:custGeom>
              <a:rect b="b" l="l" r="r" t="t"/>
              <a:pathLst>
                <a:path extrusionOk="0" h="1569" w="768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3001475" y="2920025"/>
              <a:ext cx="11700" cy="40050"/>
            </a:xfrm>
            <a:custGeom>
              <a:rect b="b" l="l" r="r" t="t"/>
              <a:pathLst>
                <a:path extrusionOk="0" h="1602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3015650" y="2910525"/>
              <a:ext cx="20050" cy="37875"/>
            </a:xfrm>
            <a:custGeom>
              <a:rect b="b" l="l" r="r" t="t"/>
              <a:pathLst>
                <a:path extrusionOk="0" h="1515" w="802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3042350" y="2890000"/>
              <a:ext cx="19200" cy="47575"/>
            </a:xfrm>
            <a:custGeom>
              <a:rect b="b" l="l" r="r" t="t"/>
              <a:pathLst>
                <a:path extrusionOk="0" h="1903" w="768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3078200" y="28760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3091550" y="2866650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115725" y="28533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3137400" y="2837475"/>
              <a:ext cx="19225" cy="41725"/>
            </a:xfrm>
            <a:custGeom>
              <a:rect b="b" l="l" r="r" t="t"/>
              <a:pathLst>
                <a:path extrusionOk="0" h="1669" w="769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3164925" y="2818300"/>
              <a:ext cx="3375" cy="48375"/>
            </a:xfrm>
            <a:custGeom>
              <a:rect b="b" l="l" r="r" t="t"/>
              <a:pathLst>
                <a:path extrusionOk="0" h="1935" w="135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3172425" y="2811000"/>
              <a:ext cx="15050" cy="45800"/>
            </a:xfrm>
            <a:custGeom>
              <a:rect b="b" l="l" r="r" t="t"/>
              <a:pathLst>
                <a:path extrusionOk="0" h="1832" w="602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3190775" y="2809950"/>
              <a:ext cx="17550" cy="39025"/>
            </a:xfrm>
            <a:custGeom>
              <a:rect b="b" l="l" r="r" t="t"/>
              <a:pathLst>
                <a:path extrusionOk="0" h="1561" w="702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2927250" y="3102675"/>
              <a:ext cx="24225" cy="54000"/>
            </a:xfrm>
            <a:custGeom>
              <a:rect b="b" l="l" r="r" t="t"/>
              <a:pathLst>
                <a:path extrusionOk="0" h="2160" w="969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2957275" y="3091825"/>
              <a:ext cx="4200" cy="48400"/>
            </a:xfrm>
            <a:custGeom>
              <a:rect b="b" l="l" r="r" t="t"/>
              <a:pathLst>
                <a:path extrusionOk="0" h="1936" w="168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2965625" y="3093500"/>
              <a:ext cx="18375" cy="39200"/>
            </a:xfrm>
            <a:custGeom>
              <a:rect b="b" l="l" r="r" t="t"/>
              <a:pathLst>
                <a:path extrusionOk="0" h="1568" w="735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2987300" y="308015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3011500" y="3066800"/>
              <a:ext cx="20850" cy="38400"/>
            </a:xfrm>
            <a:custGeom>
              <a:rect b="b" l="l" r="r" t="t"/>
              <a:pathLst>
                <a:path extrusionOk="0" h="1536" w="834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3034850" y="3050125"/>
              <a:ext cx="20850" cy="40050"/>
            </a:xfrm>
            <a:custGeom>
              <a:rect b="b" l="l" r="r" t="t"/>
              <a:pathLst>
                <a:path extrusionOk="0" h="1602" w="834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3059025" y="30401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3084050" y="30261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926425" y="3409550"/>
              <a:ext cx="24200" cy="50900"/>
            </a:xfrm>
            <a:custGeom>
              <a:rect b="b" l="l" r="r" t="t"/>
              <a:pathLst>
                <a:path extrusionOk="0" h="2036" w="968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2954775" y="3406225"/>
              <a:ext cx="20875" cy="38375"/>
            </a:xfrm>
            <a:custGeom>
              <a:rect b="b" l="l" r="r" t="t"/>
              <a:pathLst>
                <a:path extrusionOk="0" h="1535" w="835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2978125" y="3389525"/>
              <a:ext cx="20050" cy="40075"/>
            </a:xfrm>
            <a:custGeom>
              <a:rect b="b" l="l" r="r" t="t"/>
              <a:pathLst>
                <a:path extrusionOk="0" h="1603" w="802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002325" y="33795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3027325" y="3366175"/>
              <a:ext cx="11700" cy="40700"/>
            </a:xfrm>
            <a:custGeom>
              <a:rect b="b" l="l" r="r" t="t"/>
              <a:pathLst>
                <a:path extrusionOk="0" h="1628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3041500" y="3356175"/>
              <a:ext cx="19225" cy="40425"/>
            </a:xfrm>
            <a:custGeom>
              <a:rect b="b" l="l" r="r" t="t"/>
              <a:pathLst>
                <a:path extrusionOk="0" h="1617" w="769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3063200" y="3338875"/>
              <a:ext cx="21700" cy="56525"/>
            </a:xfrm>
            <a:custGeom>
              <a:rect b="b" l="l" r="r" t="t"/>
              <a:pathLst>
                <a:path extrusionOk="0" h="2261" w="868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3090700" y="3328650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2925600" y="3564650"/>
              <a:ext cx="23375" cy="50075"/>
            </a:xfrm>
            <a:custGeom>
              <a:rect b="b" l="l" r="r" t="t"/>
              <a:pathLst>
                <a:path extrusionOk="0" h="2003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2953950" y="3553825"/>
              <a:ext cx="4200" cy="48375"/>
            </a:xfrm>
            <a:custGeom>
              <a:rect b="b" l="l" r="r" t="t"/>
              <a:pathLst>
                <a:path extrusionOk="0" h="1935" w="168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2961450" y="3547350"/>
              <a:ext cx="15050" cy="45275"/>
            </a:xfrm>
            <a:custGeom>
              <a:rect b="b" l="l" r="r" t="t"/>
              <a:pathLst>
                <a:path extrusionOk="0" h="1811" w="602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2980625" y="35454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3007325" y="3523375"/>
              <a:ext cx="30050" cy="49650"/>
            </a:xfrm>
            <a:custGeom>
              <a:rect b="b" l="l" r="r" t="t"/>
              <a:pathLst>
                <a:path extrusionOk="0" h="1986" w="1202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3042350" y="3509625"/>
              <a:ext cx="19200" cy="39575"/>
            </a:xfrm>
            <a:custGeom>
              <a:rect b="b" l="l" r="r" t="t"/>
              <a:pathLst>
                <a:path extrusionOk="0" h="1583" w="768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3067350" y="3495450"/>
              <a:ext cx="20050" cy="54225"/>
            </a:xfrm>
            <a:custGeom>
              <a:rect b="b" l="l" r="r" t="t"/>
              <a:pathLst>
                <a:path extrusionOk="0" h="2169" w="802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3090700" y="3481475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3393425" y="1921825"/>
              <a:ext cx="35050" cy="36700"/>
            </a:xfrm>
            <a:custGeom>
              <a:rect b="b" l="l" r="r" t="t"/>
              <a:pathLst>
                <a:path extrusionOk="0" h="1468" w="1402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2727125" y="1078675"/>
              <a:ext cx="2393400" cy="1385225"/>
            </a:xfrm>
            <a:custGeom>
              <a:rect b="b" l="l" r="r" t="t"/>
              <a:pathLst>
                <a:path extrusionOk="0" h="55409" w="95736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2801350" y="2519750"/>
              <a:ext cx="66725" cy="90925"/>
            </a:xfrm>
            <a:custGeom>
              <a:rect b="b" l="l" r="r" t="t"/>
              <a:pathLst>
                <a:path extrusionOk="0" h="3637" w="2669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807175" y="2681425"/>
              <a:ext cx="55075" cy="61850"/>
            </a:xfrm>
            <a:custGeom>
              <a:rect b="b" l="l" r="r" t="t"/>
              <a:pathLst>
                <a:path extrusionOk="0" h="2474" w="2203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2813850" y="2995925"/>
              <a:ext cx="42550" cy="63400"/>
            </a:xfrm>
            <a:custGeom>
              <a:rect b="b" l="l" r="r" t="t"/>
              <a:pathLst>
                <a:path extrusionOk="0" h="2536" w="1702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2808850" y="3144950"/>
              <a:ext cx="51725" cy="65325"/>
            </a:xfrm>
            <a:custGeom>
              <a:rect b="b" l="l" r="r" t="t"/>
              <a:pathLst>
                <a:path extrusionOk="0" h="2613" w="2069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2820525" y="3451700"/>
              <a:ext cx="40875" cy="72125"/>
            </a:xfrm>
            <a:custGeom>
              <a:rect b="b" l="l" r="r" t="t"/>
              <a:pathLst>
                <a:path extrusionOk="0" h="2885" w="1635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2808000" y="3433400"/>
              <a:ext cx="40900" cy="82075"/>
            </a:xfrm>
            <a:custGeom>
              <a:rect b="b" l="l" r="r" t="t"/>
              <a:pathLst>
                <a:path extrusionOk="0" h="3283" w="1636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2840525" y="3451400"/>
              <a:ext cx="20875" cy="25725"/>
            </a:xfrm>
            <a:custGeom>
              <a:rect b="b" l="l" r="r" t="t"/>
              <a:pathLst>
                <a:path extrusionOk="0" h="1029" w="835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809675" y="3593225"/>
              <a:ext cx="22550" cy="36500"/>
            </a:xfrm>
            <a:custGeom>
              <a:rect b="b" l="l" r="r" t="t"/>
              <a:pathLst>
                <a:path extrusionOk="0" h="1460" w="902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838025" y="3601350"/>
              <a:ext cx="22550" cy="36725"/>
            </a:xfrm>
            <a:custGeom>
              <a:rect b="b" l="l" r="r" t="t"/>
              <a:pathLst>
                <a:path extrusionOk="0" h="1469" w="902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838025" y="3631575"/>
              <a:ext cx="22550" cy="36525"/>
            </a:xfrm>
            <a:custGeom>
              <a:rect b="b" l="l" r="r" t="t"/>
              <a:pathLst>
                <a:path extrusionOk="0" h="1461" w="902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2818425" y="3620325"/>
              <a:ext cx="23800" cy="47775"/>
            </a:xfrm>
            <a:custGeom>
              <a:rect b="b" l="l" r="r" t="t"/>
              <a:pathLst>
                <a:path extrusionOk="0" h="1911" w="952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2818025" y="3622575"/>
              <a:ext cx="24550" cy="15500"/>
            </a:xfrm>
            <a:custGeom>
              <a:rect b="b" l="l" r="r" t="t"/>
              <a:pathLst>
                <a:path extrusionOk="0" h="620" w="982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3390925" y="2534750"/>
              <a:ext cx="40050" cy="42550"/>
            </a:xfrm>
            <a:custGeom>
              <a:rect b="b" l="l" r="r" t="t"/>
              <a:pathLst>
                <a:path extrusionOk="0" h="1702" w="1602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3390925" y="2995575"/>
              <a:ext cx="40050" cy="42075"/>
            </a:xfrm>
            <a:custGeom>
              <a:rect b="b" l="l" r="r" t="t"/>
              <a:pathLst>
                <a:path extrusionOk="0" h="1683" w="1602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728775" y="615050"/>
              <a:ext cx="2391750" cy="3309050"/>
            </a:xfrm>
            <a:custGeom>
              <a:rect b="b" l="l" r="r" t="t"/>
              <a:pathLst>
                <a:path extrusionOk="0" h="132362" w="9567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2682075" y="589025"/>
              <a:ext cx="2438450" cy="1623025"/>
            </a:xfrm>
            <a:custGeom>
              <a:rect b="b" l="l" r="r" t="t"/>
              <a:pathLst>
                <a:path extrusionOk="0" h="64921" w="97538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2727950" y="613525"/>
              <a:ext cx="2392575" cy="1598525"/>
            </a:xfrm>
            <a:custGeom>
              <a:rect b="b" l="l" r="r" t="t"/>
              <a:pathLst>
                <a:path extrusionOk="0" h="63941" w="95703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692925" y="589025"/>
              <a:ext cx="2415925" cy="1397875"/>
            </a:xfrm>
            <a:custGeom>
              <a:rect b="b" l="l" r="r" t="t"/>
              <a:pathLst>
                <a:path extrusionOk="0" h="55915" w="96637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2786325" y="1988200"/>
              <a:ext cx="73425" cy="45400"/>
            </a:xfrm>
            <a:custGeom>
              <a:rect b="b" l="l" r="r" t="t"/>
              <a:pathLst>
                <a:path extrusionOk="0" h="1816" w="2937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2786325" y="2018000"/>
              <a:ext cx="74450" cy="45600"/>
            </a:xfrm>
            <a:custGeom>
              <a:rect b="b" l="l" r="r" t="t"/>
              <a:pathLst>
                <a:path extrusionOk="0" h="1824" w="2978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2785500" y="2047250"/>
              <a:ext cx="74250" cy="45550"/>
            </a:xfrm>
            <a:custGeom>
              <a:rect b="b" l="l" r="r" t="t"/>
              <a:pathLst>
                <a:path extrusionOk="0" h="1822" w="297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2893900" y="1942675"/>
              <a:ext cx="43400" cy="85900"/>
            </a:xfrm>
            <a:custGeom>
              <a:rect b="b" l="l" r="r" t="t"/>
              <a:pathLst>
                <a:path extrusionOk="0" h="3436" w="1736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2944775" y="1937325"/>
              <a:ext cx="35050" cy="63750"/>
            </a:xfrm>
            <a:custGeom>
              <a:rect b="b" l="l" r="r" t="t"/>
              <a:pathLst>
                <a:path extrusionOk="0" h="2550" w="1402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2986475" y="1912650"/>
              <a:ext cx="35875" cy="64225"/>
            </a:xfrm>
            <a:custGeom>
              <a:rect b="b" l="l" r="r" t="t"/>
              <a:pathLst>
                <a:path extrusionOk="0" h="2569" w="1435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3029000" y="1881800"/>
              <a:ext cx="35875" cy="92925"/>
            </a:xfrm>
            <a:custGeom>
              <a:rect b="b" l="l" r="r" t="t"/>
              <a:pathLst>
                <a:path extrusionOk="0" h="3717" w="1435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3074875" y="1850300"/>
              <a:ext cx="8350" cy="81550"/>
            </a:xfrm>
            <a:custGeom>
              <a:rect b="b" l="l" r="r" t="t"/>
              <a:pathLst>
                <a:path extrusionOk="0" h="3262" w="334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3091550" y="1852600"/>
              <a:ext cx="35050" cy="63400"/>
            </a:xfrm>
            <a:custGeom>
              <a:rect b="b" l="l" r="r" t="t"/>
              <a:pathLst>
                <a:path extrusionOk="0" h="2536" w="1402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3148250" y="1799225"/>
              <a:ext cx="38400" cy="83425"/>
            </a:xfrm>
            <a:custGeom>
              <a:rect b="b" l="l" r="r" t="t"/>
              <a:pathLst>
                <a:path extrusionOk="0" h="3337" w="1536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3192450" y="1794225"/>
              <a:ext cx="33375" cy="63400"/>
            </a:xfrm>
            <a:custGeom>
              <a:rect b="b" l="l" r="r" t="t"/>
              <a:pathLst>
                <a:path extrusionOk="0" h="2536" w="1335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3231650" y="1772550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3274175" y="1750025"/>
              <a:ext cx="19200" cy="66750"/>
            </a:xfrm>
            <a:custGeom>
              <a:rect b="b" l="l" r="r" t="t"/>
              <a:pathLst>
                <a:path extrusionOk="0" h="2670" w="768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3297525" y="1734175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3339225" y="1700000"/>
              <a:ext cx="32550" cy="79250"/>
            </a:xfrm>
            <a:custGeom>
              <a:rect b="b" l="l" r="r" t="t"/>
              <a:pathLst>
                <a:path extrusionOk="0" h="3170" w="1302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3397600" y="1654125"/>
              <a:ext cx="40050" cy="84250"/>
            </a:xfrm>
            <a:custGeom>
              <a:rect b="b" l="l" r="r" t="t"/>
              <a:pathLst>
                <a:path extrusionOk="0" h="3370" w="1602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3444300" y="1649125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3488500" y="1624100"/>
              <a:ext cx="32550" cy="69025"/>
            </a:xfrm>
            <a:custGeom>
              <a:rect b="b" l="l" r="r" t="t"/>
              <a:pathLst>
                <a:path extrusionOk="0" h="2761" w="1302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3528525" y="1601600"/>
              <a:ext cx="29200" cy="63400"/>
            </a:xfrm>
            <a:custGeom>
              <a:rect b="b" l="l" r="r" t="t"/>
              <a:pathLst>
                <a:path extrusionOk="0" h="2536" w="1168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3564375" y="1579900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3606925" y="1544250"/>
              <a:ext cx="6675" cy="79675"/>
            </a:xfrm>
            <a:custGeom>
              <a:rect b="b" l="l" r="r" t="t"/>
              <a:pathLst>
                <a:path extrusionOk="0" h="3187" w="267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3622750" y="1546550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3721150" y="939625"/>
              <a:ext cx="930700" cy="627075"/>
            </a:xfrm>
            <a:custGeom>
              <a:rect b="b" l="l" r="r" t="t"/>
              <a:pathLst>
                <a:path extrusionOk="0" h="25083" w="37228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3752025" y="1456025"/>
              <a:ext cx="54225" cy="61350"/>
            </a:xfrm>
            <a:custGeom>
              <a:rect b="b" l="l" r="r" t="t"/>
              <a:pathLst>
                <a:path extrusionOk="0" h="2454" w="2169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3842925" y="1431675"/>
              <a:ext cx="3350" cy="39850"/>
            </a:xfrm>
            <a:custGeom>
              <a:rect b="b" l="l" r="r" t="t"/>
              <a:pathLst>
                <a:path extrusionOk="0" h="1594" w="134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3853750" y="1428975"/>
              <a:ext cx="19200" cy="35875"/>
            </a:xfrm>
            <a:custGeom>
              <a:rect b="b" l="l" r="r" t="t"/>
              <a:pathLst>
                <a:path extrusionOk="0" h="1435" w="768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3876275" y="1417300"/>
              <a:ext cx="17525" cy="33175"/>
            </a:xfrm>
            <a:custGeom>
              <a:rect b="b" l="l" r="r" t="t"/>
              <a:pathLst>
                <a:path extrusionOk="0" h="1327" w="701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899625" y="1403125"/>
              <a:ext cx="18375" cy="45875"/>
            </a:xfrm>
            <a:custGeom>
              <a:rect b="b" l="l" r="r" t="t"/>
              <a:pathLst>
                <a:path extrusionOk="0" h="1835" w="735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3922150" y="13897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3944650" y="1376050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3967175" y="1357450"/>
              <a:ext cx="14200" cy="36925"/>
            </a:xfrm>
            <a:custGeom>
              <a:rect b="b" l="l" r="r" t="t"/>
              <a:pathLst>
                <a:path extrusionOk="0" h="1477" w="568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3993850" y="13482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4018875" y="1334725"/>
              <a:ext cx="18375" cy="35050"/>
            </a:xfrm>
            <a:custGeom>
              <a:rect b="b" l="l" r="r" t="t"/>
              <a:pathLst>
                <a:path extrusionOk="0" h="1402" w="735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041400" y="1318875"/>
              <a:ext cx="19200" cy="45900"/>
            </a:xfrm>
            <a:custGeom>
              <a:rect b="b" l="l" r="r" t="t"/>
              <a:pathLst>
                <a:path extrusionOk="0" h="1836" w="768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073925" y="1287200"/>
              <a:ext cx="22525" cy="46725"/>
            </a:xfrm>
            <a:custGeom>
              <a:rect b="b" l="l" r="r" t="t"/>
              <a:pathLst>
                <a:path extrusionOk="0" h="1869" w="901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103925" y="127470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4129775" y="1266350"/>
              <a:ext cx="19225" cy="39225"/>
            </a:xfrm>
            <a:custGeom>
              <a:rect b="b" l="l" r="r" t="t"/>
              <a:pathLst>
                <a:path extrusionOk="0" h="1569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4161475" y="12430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4178150" y="1238000"/>
              <a:ext cx="18375" cy="40050"/>
            </a:xfrm>
            <a:custGeom>
              <a:rect b="b" l="l" r="r" t="t"/>
              <a:pathLst>
                <a:path extrusionOk="0" h="1602" w="735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199825" y="1222975"/>
              <a:ext cx="14225" cy="37150"/>
            </a:xfrm>
            <a:custGeom>
              <a:rect b="b" l="l" r="r" t="t"/>
              <a:pathLst>
                <a:path extrusionOk="0" h="1486" w="569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215675" y="1213175"/>
              <a:ext cx="14200" cy="37475"/>
            </a:xfrm>
            <a:custGeom>
              <a:rect b="b" l="l" r="r" t="t"/>
              <a:pathLst>
                <a:path extrusionOk="0" h="1499" w="568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4850" y="1209650"/>
              <a:ext cx="19225" cy="45875"/>
            </a:xfrm>
            <a:custGeom>
              <a:rect b="b" l="l" r="r" t="t"/>
              <a:pathLst>
                <a:path extrusionOk="0" h="1835" w="769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4259050" y="1202975"/>
              <a:ext cx="5025" cy="27550"/>
            </a:xfrm>
            <a:custGeom>
              <a:rect b="b" l="l" r="r" t="t"/>
              <a:pathLst>
                <a:path extrusionOk="0" h="1102" w="201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4268225" y="1173775"/>
              <a:ext cx="17525" cy="55900"/>
            </a:xfrm>
            <a:custGeom>
              <a:rect b="b" l="l" r="r" t="t"/>
              <a:pathLst>
                <a:path extrusionOk="0" h="2236" w="701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279050" y="1167100"/>
              <a:ext cx="17550" cy="55900"/>
            </a:xfrm>
            <a:custGeom>
              <a:rect b="b" l="l" r="r" t="t"/>
              <a:pathLst>
                <a:path extrusionOk="0" h="2236" w="702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4301575" y="1164200"/>
              <a:ext cx="29225" cy="42975"/>
            </a:xfrm>
            <a:custGeom>
              <a:rect b="b" l="l" r="r" t="t"/>
              <a:pathLst>
                <a:path extrusionOk="0" h="1719" w="1169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4334100" y="1148775"/>
              <a:ext cx="19200" cy="46725"/>
            </a:xfrm>
            <a:custGeom>
              <a:rect b="b" l="l" r="r" t="t"/>
              <a:pathLst>
                <a:path extrusionOk="0" h="1869" w="768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4359125" y="1137925"/>
              <a:ext cx="18375" cy="45900"/>
            </a:xfrm>
            <a:custGeom>
              <a:rect b="b" l="l" r="r" t="t"/>
              <a:pathLst>
                <a:path extrusionOk="0" h="1836" w="735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381625" y="1124575"/>
              <a:ext cx="18375" cy="33175"/>
            </a:xfrm>
            <a:custGeom>
              <a:rect b="b" l="l" r="r" t="t"/>
              <a:pathLst>
                <a:path extrusionOk="0" h="1327" w="735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403325" y="1107900"/>
              <a:ext cx="20025" cy="47550"/>
            </a:xfrm>
            <a:custGeom>
              <a:rect b="b" l="l" r="r" t="t"/>
              <a:pathLst>
                <a:path extrusionOk="0" h="1902" w="801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4429175" y="109705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452525" y="1110400"/>
              <a:ext cx="5025" cy="8375"/>
            </a:xfrm>
            <a:custGeom>
              <a:rect b="b" l="l" r="r" t="t"/>
              <a:pathLst>
                <a:path extrusionOk="0" h="335" w="201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4461700" y="10778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4485050" y="106452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4511725" y="1043275"/>
              <a:ext cx="28375" cy="42125"/>
            </a:xfrm>
            <a:custGeom>
              <a:rect b="b" l="l" r="r" t="t"/>
              <a:pathLst>
                <a:path extrusionOk="0" h="1685" w="1135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4544250" y="1013675"/>
              <a:ext cx="17525" cy="56725"/>
            </a:xfrm>
            <a:custGeom>
              <a:rect b="b" l="l" r="r" t="t"/>
              <a:pathLst>
                <a:path extrusionOk="0" h="2269" w="701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4565925" y="10095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4720200" y="884650"/>
              <a:ext cx="65075" cy="83400"/>
            </a:xfrm>
            <a:custGeom>
              <a:rect b="b" l="l" r="r" t="t"/>
              <a:pathLst>
                <a:path extrusionOk="0" h="3336" w="2603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4856150" y="81935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4880325" y="8051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4905350" y="79100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4856150" y="847725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4880325" y="833550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4905350" y="81935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4856150" y="8760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4880325" y="86190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4905350" y="847725"/>
              <a:ext cx="16700" cy="30025"/>
            </a:xfrm>
            <a:custGeom>
              <a:rect b="b" l="l" r="r" t="t"/>
              <a:pathLst>
                <a:path extrusionOk="0" h="1201" w="668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4985400" y="714450"/>
              <a:ext cx="76750" cy="110950"/>
            </a:xfrm>
            <a:custGeom>
              <a:rect b="b" l="l" r="r" t="t"/>
              <a:pathLst>
                <a:path extrusionOk="0" h="4438" w="307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5007925" y="727825"/>
              <a:ext cx="30875" cy="43925"/>
            </a:xfrm>
            <a:custGeom>
              <a:rect b="b" l="l" r="r" t="t"/>
              <a:pathLst>
                <a:path extrusionOk="0" h="1757" w="1235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5001250" y="769575"/>
              <a:ext cx="44225" cy="47000"/>
            </a:xfrm>
            <a:custGeom>
              <a:rect b="b" l="l" r="r" t="t"/>
              <a:pathLst>
                <a:path extrusionOk="0" h="1880" w="1769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2065825" y="4171750"/>
              <a:ext cx="522875" cy="507275"/>
            </a:xfrm>
            <a:custGeom>
              <a:rect b="b" l="l" r="r" t="t"/>
              <a:pathLst>
                <a:path extrusionOk="0" h="20291" w="20915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2150875" y="4143100"/>
              <a:ext cx="352775" cy="187975"/>
            </a:xfrm>
            <a:custGeom>
              <a:rect b="b" l="l" r="r" t="t"/>
              <a:pathLst>
                <a:path extrusionOk="0" h="7519" w="14111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2175900" y="4205950"/>
              <a:ext cx="303575" cy="125125"/>
            </a:xfrm>
            <a:custGeom>
              <a:rect b="b" l="l" r="r" t="t"/>
              <a:pathLst>
                <a:path extrusionOk="0" h="5005" w="12143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2239275" y="3558825"/>
              <a:ext cx="120100" cy="466200"/>
            </a:xfrm>
            <a:custGeom>
              <a:rect b="b" l="l" r="r" t="t"/>
              <a:pathLst>
                <a:path extrusionOk="0" h="18648" w="4804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2285125" y="3697250"/>
              <a:ext cx="478700" cy="581275"/>
            </a:xfrm>
            <a:custGeom>
              <a:rect b="b" l="l" r="r" t="t"/>
              <a:pathLst>
                <a:path extrusionOk="0" h="23251" w="19148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2327675" y="3750625"/>
              <a:ext cx="286900" cy="371125"/>
            </a:xfrm>
            <a:custGeom>
              <a:rect b="b" l="l" r="r" t="t"/>
              <a:pathLst>
                <a:path extrusionOk="0" h="14845" w="11476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1889025" y="3801700"/>
              <a:ext cx="458675" cy="479525"/>
            </a:xfrm>
            <a:custGeom>
              <a:rect b="b" l="l" r="r" t="t"/>
              <a:pathLst>
                <a:path extrusionOk="0" h="19181" w="18347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1888175" y="3801700"/>
              <a:ext cx="458700" cy="478500"/>
            </a:xfrm>
            <a:custGeom>
              <a:rect b="b" l="l" r="r" t="t"/>
              <a:pathLst>
                <a:path extrusionOk="0" h="19140" w="18348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2017450" y="3839025"/>
              <a:ext cx="300225" cy="441175"/>
            </a:xfrm>
            <a:custGeom>
              <a:rect b="b" l="l" r="r" t="t"/>
              <a:pathLst>
                <a:path extrusionOk="0" h="17647" w="12009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5326475" y="3383700"/>
              <a:ext cx="316925" cy="121725"/>
            </a:xfrm>
            <a:custGeom>
              <a:rect b="b" l="l" r="r" t="t"/>
              <a:pathLst>
                <a:path extrusionOk="0" h="4869" w="12677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5321475" y="3287800"/>
              <a:ext cx="321925" cy="205175"/>
            </a:xfrm>
            <a:custGeom>
              <a:rect b="b" l="l" r="r" t="t"/>
              <a:pathLst>
                <a:path extrusionOk="0" h="8207" w="12877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5320625" y="3405375"/>
              <a:ext cx="227700" cy="88425"/>
            </a:xfrm>
            <a:custGeom>
              <a:rect b="b" l="l" r="r" t="t"/>
              <a:pathLst>
                <a:path extrusionOk="0" h="3537" w="9108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5804325" y="3513800"/>
              <a:ext cx="136775" cy="108350"/>
            </a:xfrm>
            <a:custGeom>
              <a:rect b="b" l="l" r="r" t="t"/>
              <a:pathLst>
                <a:path extrusionOk="0" h="4334" w="5471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5802650" y="3329500"/>
              <a:ext cx="136775" cy="280250"/>
            </a:xfrm>
            <a:custGeom>
              <a:rect b="b" l="l" r="r" t="t"/>
              <a:pathLst>
                <a:path extrusionOk="0" h="11210" w="5471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803475" y="3492950"/>
              <a:ext cx="136800" cy="116800"/>
            </a:xfrm>
            <a:custGeom>
              <a:rect b="b" l="l" r="r" t="t"/>
              <a:pathLst>
                <a:path extrusionOk="0" h="4672" w="5472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495750" y="2123625"/>
              <a:ext cx="467025" cy="1344225"/>
            </a:xfrm>
            <a:custGeom>
              <a:rect b="b" l="l" r="r" t="t"/>
              <a:pathLst>
                <a:path extrusionOk="0" h="53769" w="18681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565800" y="2349625"/>
              <a:ext cx="139300" cy="431175"/>
            </a:xfrm>
            <a:custGeom>
              <a:rect b="b" l="l" r="r" t="t"/>
              <a:pathLst>
                <a:path extrusionOk="0" h="17247" w="5572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448225" y="2067750"/>
              <a:ext cx="108450" cy="150150"/>
            </a:xfrm>
            <a:custGeom>
              <a:rect b="b" l="l" r="r" t="t"/>
              <a:pathLst>
                <a:path extrusionOk="0" h="6006" w="4338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313125" y="1673300"/>
              <a:ext cx="281900" cy="482875"/>
            </a:xfrm>
            <a:custGeom>
              <a:rect b="b" l="l" r="r" t="t"/>
              <a:pathLst>
                <a:path extrusionOk="0" h="19315" w="11276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764275" y="1311125"/>
              <a:ext cx="97600" cy="266300"/>
            </a:xfrm>
            <a:custGeom>
              <a:rect b="b" l="l" r="r" t="t"/>
              <a:pathLst>
                <a:path extrusionOk="0" h="10652" w="3904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5548300" y="1293875"/>
              <a:ext cx="195175" cy="167150"/>
            </a:xfrm>
            <a:custGeom>
              <a:rect b="b" l="l" r="r" t="t"/>
              <a:pathLst>
                <a:path extrusionOk="0" h="6686" w="7807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5558300" y="1333550"/>
              <a:ext cx="326100" cy="374800"/>
            </a:xfrm>
            <a:custGeom>
              <a:rect b="b" l="l" r="r" t="t"/>
              <a:pathLst>
                <a:path extrusionOk="0" h="14992" w="13044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5682550" y="1448150"/>
              <a:ext cx="30050" cy="25650"/>
            </a:xfrm>
            <a:custGeom>
              <a:rect b="b" l="l" r="r" t="t"/>
              <a:pathLst>
                <a:path extrusionOk="0" h="1026" w="1202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5586650" y="1443975"/>
              <a:ext cx="30050" cy="25100"/>
            </a:xfrm>
            <a:custGeom>
              <a:rect b="b" l="l" r="r" t="t"/>
              <a:pathLst>
                <a:path extrusionOk="0" h="1004" w="1202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5664225" y="1566575"/>
              <a:ext cx="110925" cy="67550"/>
            </a:xfrm>
            <a:custGeom>
              <a:rect b="b" l="l" r="r" t="t"/>
              <a:pathLst>
                <a:path extrusionOk="0" h="2702" w="4437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5552475" y="1241225"/>
              <a:ext cx="273550" cy="162925"/>
            </a:xfrm>
            <a:custGeom>
              <a:rect b="b" l="l" r="r" t="t"/>
              <a:pathLst>
                <a:path extrusionOk="0" h="6517" w="10942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5700075" y="1418400"/>
              <a:ext cx="29200" cy="23100"/>
            </a:xfrm>
            <a:custGeom>
              <a:rect b="b" l="l" r="r" t="t"/>
              <a:pathLst>
                <a:path extrusionOk="0" h="924" w="1168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5641700" y="1539875"/>
              <a:ext cx="43400" cy="26400"/>
            </a:xfrm>
            <a:custGeom>
              <a:rect b="b" l="l" r="r" t="t"/>
              <a:pathLst>
                <a:path extrusionOk="0" h="1056" w="1736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5659200" y="1547325"/>
              <a:ext cx="24225" cy="19275"/>
            </a:xfrm>
            <a:custGeom>
              <a:rect b="b" l="l" r="r" t="t"/>
              <a:pathLst>
                <a:path extrusionOk="0" h="771" w="969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5573325" y="1412300"/>
              <a:ext cx="30050" cy="21700"/>
            </a:xfrm>
            <a:custGeom>
              <a:rect b="b" l="l" r="r" t="t"/>
              <a:pathLst>
                <a:path extrusionOk="0" h="868" w="1202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5603350" y="1443975"/>
              <a:ext cx="50050" cy="80925"/>
            </a:xfrm>
            <a:custGeom>
              <a:rect b="b" l="l" r="r" t="t"/>
              <a:pathLst>
                <a:path extrusionOk="0" h="3237" w="2002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5501600" y="1651625"/>
              <a:ext cx="457850" cy="607675"/>
            </a:xfrm>
            <a:custGeom>
              <a:rect b="b" l="l" r="r" t="t"/>
              <a:pathLst>
                <a:path extrusionOk="0" h="24307" w="18314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5609175" y="1705000"/>
              <a:ext cx="62575" cy="551250"/>
            </a:xfrm>
            <a:custGeom>
              <a:rect b="b" l="l" r="r" t="t"/>
              <a:pathLst>
                <a:path extrusionOk="0" h="22050" w="2503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5620025" y="1624100"/>
              <a:ext cx="51725" cy="99200"/>
            </a:xfrm>
            <a:custGeom>
              <a:rect b="b" l="l" r="r" t="t"/>
              <a:pathLst>
                <a:path extrusionOk="0" h="3968" w="2069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5671725" y="1599075"/>
              <a:ext cx="176825" cy="150975"/>
            </a:xfrm>
            <a:custGeom>
              <a:rect b="b" l="l" r="r" t="t"/>
              <a:pathLst>
                <a:path extrusionOk="0" h="6039" w="7073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5736775" y="1816750"/>
              <a:ext cx="483700" cy="814775"/>
            </a:xfrm>
            <a:custGeom>
              <a:rect b="b" l="l" r="r" t="t"/>
              <a:pathLst>
                <a:path extrusionOk="0" h="32591" w="19348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5740925" y="1816750"/>
              <a:ext cx="474550" cy="275225"/>
            </a:xfrm>
            <a:custGeom>
              <a:rect b="b" l="l" r="r" t="t"/>
              <a:pathLst>
                <a:path extrusionOk="0" h="11009" w="18982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5753450" y="1826400"/>
              <a:ext cx="467025" cy="804775"/>
            </a:xfrm>
            <a:custGeom>
              <a:rect b="b" l="l" r="r" t="t"/>
              <a:pathLst>
                <a:path extrusionOk="0" h="32191" w="18681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5786800" y="2175550"/>
              <a:ext cx="126775" cy="270000"/>
            </a:xfrm>
            <a:custGeom>
              <a:rect b="b" l="l" r="r" t="t"/>
              <a:pathLst>
                <a:path extrusionOk="0" h="10800" w="5071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5940250" y="2085675"/>
              <a:ext cx="130125" cy="271275"/>
            </a:xfrm>
            <a:custGeom>
              <a:rect b="b" l="l" r="r" t="t"/>
              <a:pathLst>
                <a:path extrusionOk="0" h="10851" w="5205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6105375" y="2044825"/>
              <a:ext cx="96750" cy="216225"/>
            </a:xfrm>
            <a:custGeom>
              <a:rect b="b" l="l" r="r" t="t"/>
              <a:pathLst>
                <a:path extrusionOk="0" h="8649" w="387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5757625" y="2089450"/>
              <a:ext cx="1675" cy="2525"/>
            </a:xfrm>
            <a:custGeom>
              <a:rect b="b" l="l" r="r" t="t"/>
              <a:pathLst>
                <a:path extrusionOk="0" h="101" w="67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5736775" y="2082775"/>
              <a:ext cx="21700" cy="547900"/>
            </a:xfrm>
            <a:custGeom>
              <a:rect b="b" l="l" r="r" t="t"/>
              <a:pathLst>
                <a:path extrusionOk="0" h="21916" w="868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5853525" y="1690800"/>
              <a:ext cx="261025" cy="824375"/>
            </a:xfrm>
            <a:custGeom>
              <a:rect b="b" l="l" r="r" t="t"/>
              <a:pathLst>
                <a:path extrusionOk="0" h="32975" w="10441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5842675" y="1664975"/>
              <a:ext cx="278550" cy="662125"/>
            </a:xfrm>
            <a:custGeom>
              <a:rect b="b" l="l" r="r" t="t"/>
              <a:pathLst>
                <a:path extrusionOk="0" h="26485" w="11142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>
              <a:off x="5523275" y="552300"/>
              <a:ext cx="387800" cy="605875"/>
            </a:xfrm>
            <a:custGeom>
              <a:rect b="b" l="l" r="r" t="t"/>
              <a:pathLst>
                <a:path extrusionOk="0" h="24235" w="15512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5842675" y="742650"/>
              <a:ext cx="68400" cy="415475"/>
            </a:xfrm>
            <a:custGeom>
              <a:rect b="b" l="l" r="r" t="t"/>
              <a:pathLst>
                <a:path extrusionOk="0" h="16619" w="2736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5524125" y="552300"/>
              <a:ext cx="380275" cy="221225"/>
            </a:xfrm>
            <a:custGeom>
              <a:rect b="b" l="l" r="r" t="t"/>
              <a:pathLst>
                <a:path extrusionOk="0" h="8849" w="15211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5578325" y="724125"/>
              <a:ext cx="223525" cy="302225"/>
            </a:xfrm>
            <a:custGeom>
              <a:rect b="b" l="l" r="r" t="t"/>
              <a:pathLst>
                <a:path extrusionOk="0" h="12089" w="8941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Autor</a:t>
            </a:r>
            <a:endParaRPr/>
          </a:p>
        </p:txBody>
      </p:sp>
      <p:sp>
        <p:nvSpPr>
          <p:cNvPr id="1666" name="Google Shape;1666;p47"/>
          <p:cNvSpPr txBox="1"/>
          <p:nvPr>
            <p:ph idx="4294967295" type="subTitle"/>
          </p:nvPr>
        </p:nvSpPr>
        <p:spPr>
          <a:xfrm flipH="1">
            <a:off x="6515025" y="1767375"/>
            <a:ext cx="18264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Jon Gordon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667" name="Google Shape;1667;p47"/>
          <p:cNvSpPr/>
          <p:nvPr/>
        </p:nvSpPr>
        <p:spPr>
          <a:xfrm flipH="1">
            <a:off x="5535734" y="1767375"/>
            <a:ext cx="862800" cy="360000"/>
          </a:xfrm>
          <a:prstGeom prst="triangle">
            <a:avLst>
              <a:gd fmla="val 79071" name="adj"/>
            </a:avLst>
          </a:prstGeom>
          <a:solidFill>
            <a:srgbClr val="FF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7"/>
          <p:cNvSpPr txBox="1"/>
          <p:nvPr>
            <p:ph idx="4294967295" type="subTitle"/>
          </p:nvPr>
        </p:nvSpPr>
        <p:spPr>
          <a:xfrm flipH="1">
            <a:off x="6515075" y="2582950"/>
            <a:ext cx="22362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El carpintero, la semilla,...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669" name="Google Shape;1669;p47"/>
          <p:cNvSpPr/>
          <p:nvPr/>
        </p:nvSpPr>
        <p:spPr>
          <a:xfrm flipH="1">
            <a:off x="5535734" y="2582950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47"/>
          <p:cNvSpPr txBox="1"/>
          <p:nvPr>
            <p:ph idx="4294967295" type="subTitle"/>
          </p:nvPr>
        </p:nvSpPr>
        <p:spPr>
          <a:xfrm flipH="1">
            <a:off x="6515250" y="3533525"/>
            <a:ext cx="23457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Antiguo quejica profesional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671" name="Google Shape;1671;p47"/>
          <p:cNvSpPr/>
          <p:nvPr/>
        </p:nvSpPr>
        <p:spPr>
          <a:xfrm flipH="1">
            <a:off x="5535734" y="3533513"/>
            <a:ext cx="862800" cy="360000"/>
          </a:xfrm>
          <a:prstGeom prst="triangle">
            <a:avLst>
              <a:gd fmla="val 79071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25" y="1849742"/>
            <a:ext cx="1826400" cy="182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02" y="1856402"/>
            <a:ext cx="1948075" cy="1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47"/>
          <p:cNvSpPr txBox="1"/>
          <p:nvPr/>
        </p:nvSpPr>
        <p:spPr>
          <a:xfrm>
            <a:off x="5413050" y="4596800"/>
            <a:ext cx="34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Menuda descripción así de pronto…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Inspiración</a:t>
            </a:r>
            <a:endParaRPr/>
          </a:p>
        </p:txBody>
      </p:sp>
      <p:sp>
        <p:nvSpPr>
          <p:cNvPr id="1680" name="Google Shape;1680;p48"/>
          <p:cNvSpPr txBox="1"/>
          <p:nvPr>
            <p:ph idx="1" type="body"/>
          </p:nvPr>
        </p:nvSpPr>
        <p:spPr>
          <a:xfrm>
            <a:off x="469925" y="1985650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La inspiración surge en un almuerzo con su amigo y cliente Dwight Cooper</a:t>
            </a:r>
            <a:endParaRPr/>
          </a:p>
        </p:txBody>
      </p:sp>
      <p:sp>
        <p:nvSpPr>
          <p:cNvPr id="1681" name="Google Shape;1681;p48"/>
          <p:cNvSpPr txBox="1"/>
          <p:nvPr>
            <p:ph idx="4294967295" type="subTitle"/>
          </p:nvPr>
        </p:nvSpPr>
        <p:spPr>
          <a:xfrm>
            <a:off x="7439250" y="1450300"/>
            <a:ext cx="1070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JUPITER</a:t>
            </a:r>
            <a:endParaRPr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682" name="Google Shape;16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00" y="1810300"/>
            <a:ext cx="4959000" cy="25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9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688" name="Google Shape;1688;p49"/>
          <p:cNvSpPr txBox="1"/>
          <p:nvPr>
            <p:ph type="title"/>
          </p:nvPr>
        </p:nvSpPr>
        <p:spPr>
          <a:xfrm flipH="1">
            <a:off x="616225" y="720000"/>
            <a:ext cx="43932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Contexto de la historia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89" name="Google Shape;1689;p49"/>
          <p:cNvGrpSpPr/>
          <p:nvPr/>
        </p:nvGrpSpPr>
        <p:grpSpPr>
          <a:xfrm>
            <a:off x="5754243" y="1311850"/>
            <a:ext cx="2469459" cy="2519805"/>
            <a:chOff x="1404500" y="453700"/>
            <a:chExt cx="4742575" cy="4835550"/>
          </a:xfrm>
        </p:grpSpPr>
        <p:sp>
          <p:nvSpPr>
            <p:cNvPr id="1690" name="Google Shape;1690;p49"/>
            <p:cNvSpPr/>
            <p:nvPr/>
          </p:nvSpPr>
          <p:spPr>
            <a:xfrm>
              <a:off x="1404500" y="2551425"/>
              <a:ext cx="4742575" cy="2737825"/>
            </a:xfrm>
            <a:custGeom>
              <a:rect b="b" l="l" r="r" t="t"/>
              <a:pathLst>
                <a:path extrusionOk="0" h="109513" w="189703">
                  <a:moveTo>
                    <a:pt x="94869" y="1"/>
                  </a:moveTo>
                  <a:cubicBezTo>
                    <a:pt x="42464" y="1"/>
                    <a:pt x="1" y="24518"/>
                    <a:pt x="1" y="54740"/>
                  </a:cubicBezTo>
                  <a:cubicBezTo>
                    <a:pt x="1" y="84995"/>
                    <a:pt x="42464" y="109513"/>
                    <a:pt x="94869" y="109513"/>
                  </a:cubicBezTo>
                  <a:cubicBezTo>
                    <a:pt x="147239" y="109513"/>
                    <a:pt x="189703" y="84995"/>
                    <a:pt x="189703" y="54740"/>
                  </a:cubicBezTo>
                  <a:cubicBezTo>
                    <a:pt x="189703" y="24518"/>
                    <a:pt x="147239" y="1"/>
                    <a:pt x="9486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1654675" y="3844850"/>
              <a:ext cx="1470250" cy="849800"/>
            </a:xfrm>
            <a:custGeom>
              <a:rect b="b" l="l" r="r" t="t"/>
              <a:pathLst>
                <a:path extrusionOk="0" h="33992" w="58810">
                  <a:moveTo>
                    <a:pt x="29422" y="1"/>
                  </a:moveTo>
                  <a:cubicBezTo>
                    <a:pt x="13177" y="1"/>
                    <a:pt x="1" y="7606"/>
                    <a:pt x="1" y="17013"/>
                  </a:cubicBezTo>
                  <a:cubicBezTo>
                    <a:pt x="1" y="26386"/>
                    <a:pt x="13177" y="33992"/>
                    <a:pt x="29422" y="33992"/>
                  </a:cubicBezTo>
                  <a:cubicBezTo>
                    <a:pt x="45667" y="33992"/>
                    <a:pt x="58810" y="26386"/>
                    <a:pt x="58810" y="17013"/>
                  </a:cubicBezTo>
                  <a:cubicBezTo>
                    <a:pt x="58810" y="7606"/>
                    <a:pt x="45667" y="1"/>
                    <a:pt x="294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3616075" y="2918375"/>
              <a:ext cx="1609525" cy="1662875"/>
            </a:xfrm>
            <a:custGeom>
              <a:rect b="b" l="l" r="r" t="t"/>
              <a:pathLst>
                <a:path extrusionOk="0" h="66515" w="64381">
                  <a:moveTo>
                    <a:pt x="60978" y="0"/>
                  </a:moveTo>
                  <a:lnTo>
                    <a:pt x="1" y="35225"/>
                  </a:lnTo>
                  <a:lnTo>
                    <a:pt x="1" y="64546"/>
                  </a:lnTo>
                  <a:lnTo>
                    <a:pt x="3403" y="66514"/>
                  </a:lnTo>
                  <a:lnTo>
                    <a:pt x="64380" y="31289"/>
                  </a:lnTo>
                  <a:lnTo>
                    <a:pt x="64380" y="1968"/>
                  </a:lnTo>
                  <a:lnTo>
                    <a:pt x="609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3616075" y="2918375"/>
              <a:ext cx="1609525" cy="1662875"/>
            </a:xfrm>
            <a:custGeom>
              <a:rect b="b" l="l" r="r" t="t"/>
              <a:pathLst>
                <a:path extrusionOk="0" h="66515" w="64381">
                  <a:moveTo>
                    <a:pt x="60978" y="0"/>
                  </a:moveTo>
                  <a:lnTo>
                    <a:pt x="1" y="35225"/>
                  </a:lnTo>
                  <a:lnTo>
                    <a:pt x="1" y="64546"/>
                  </a:lnTo>
                  <a:lnTo>
                    <a:pt x="3403" y="66514"/>
                  </a:lnTo>
                  <a:lnTo>
                    <a:pt x="64380" y="31289"/>
                  </a:lnTo>
                  <a:lnTo>
                    <a:pt x="64380" y="1968"/>
                  </a:lnTo>
                  <a:lnTo>
                    <a:pt x="609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3701150" y="2967575"/>
              <a:ext cx="1524450" cy="1613675"/>
            </a:xfrm>
            <a:custGeom>
              <a:rect b="b" l="l" r="r" t="t"/>
              <a:pathLst>
                <a:path extrusionOk="0" h="64547" w="60978">
                  <a:moveTo>
                    <a:pt x="60977" y="0"/>
                  </a:moveTo>
                  <a:lnTo>
                    <a:pt x="0" y="35192"/>
                  </a:lnTo>
                  <a:lnTo>
                    <a:pt x="0" y="64546"/>
                  </a:lnTo>
                  <a:lnTo>
                    <a:pt x="60977" y="29321"/>
                  </a:lnTo>
                  <a:lnTo>
                    <a:pt x="60977" y="0"/>
                  </a:lnTo>
                  <a:close/>
                </a:path>
              </a:pathLst>
            </a:custGeom>
            <a:solidFill>
              <a:srgbClr val="FFC1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3827900" y="2756575"/>
              <a:ext cx="719700" cy="870650"/>
            </a:xfrm>
            <a:custGeom>
              <a:rect b="b" l="l" r="r" t="t"/>
              <a:pathLst>
                <a:path extrusionOk="0" h="34826" w="28788">
                  <a:moveTo>
                    <a:pt x="14211" y="1"/>
                  </a:moveTo>
                  <a:cubicBezTo>
                    <a:pt x="3637" y="9541"/>
                    <a:pt x="1" y="21583"/>
                    <a:pt x="6772" y="32891"/>
                  </a:cubicBezTo>
                  <a:lnTo>
                    <a:pt x="10175" y="34826"/>
                  </a:lnTo>
                  <a:lnTo>
                    <a:pt x="28788" y="24085"/>
                  </a:lnTo>
                  <a:lnTo>
                    <a:pt x="25419" y="22117"/>
                  </a:lnTo>
                  <a:cubicBezTo>
                    <a:pt x="23384" y="22017"/>
                    <a:pt x="21416" y="21550"/>
                    <a:pt x="19548" y="20716"/>
                  </a:cubicBezTo>
                  <a:cubicBezTo>
                    <a:pt x="18614" y="20015"/>
                    <a:pt x="17713" y="19215"/>
                    <a:pt x="16946" y="18347"/>
                  </a:cubicBezTo>
                  <a:cubicBezTo>
                    <a:pt x="11776" y="12510"/>
                    <a:pt x="16946" y="1602"/>
                    <a:pt x="16946" y="1602"/>
                  </a:cubicBezTo>
                  <a:lnTo>
                    <a:pt x="14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3912975" y="2796600"/>
              <a:ext cx="634625" cy="830625"/>
            </a:xfrm>
            <a:custGeom>
              <a:rect b="b" l="l" r="r" t="t"/>
              <a:pathLst>
                <a:path extrusionOk="0" h="33225" w="25385">
                  <a:moveTo>
                    <a:pt x="13543" y="1"/>
                  </a:moveTo>
                  <a:lnTo>
                    <a:pt x="13543" y="1"/>
                  </a:lnTo>
                  <a:cubicBezTo>
                    <a:pt x="2969" y="9508"/>
                    <a:pt x="0" y="21917"/>
                    <a:pt x="6772" y="33225"/>
                  </a:cubicBezTo>
                  <a:lnTo>
                    <a:pt x="25385" y="22484"/>
                  </a:lnTo>
                  <a:cubicBezTo>
                    <a:pt x="20848" y="22217"/>
                    <a:pt x="16579" y="20149"/>
                    <a:pt x="13543" y="16713"/>
                  </a:cubicBezTo>
                  <a:cubicBezTo>
                    <a:pt x="8373" y="10909"/>
                    <a:pt x="13543" y="2"/>
                    <a:pt x="13543" y="1"/>
                  </a:cubicBezTo>
                  <a:close/>
                </a:path>
              </a:pathLst>
            </a:custGeom>
            <a:solidFill>
              <a:srgbClr val="FFC1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4155650" y="3980125"/>
              <a:ext cx="105925" cy="231475"/>
            </a:xfrm>
            <a:custGeom>
              <a:rect b="b" l="l" r="r" t="t"/>
              <a:pathLst>
                <a:path extrusionOk="0" h="9259" w="4237">
                  <a:moveTo>
                    <a:pt x="2544" y="1949"/>
                  </a:moveTo>
                  <a:cubicBezTo>
                    <a:pt x="2585" y="1949"/>
                    <a:pt x="2627" y="1954"/>
                    <a:pt x="2669" y="1962"/>
                  </a:cubicBezTo>
                  <a:cubicBezTo>
                    <a:pt x="2802" y="2029"/>
                    <a:pt x="2869" y="2229"/>
                    <a:pt x="2869" y="2529"/>
                  </a:cubicBezTo>
                  <a:cubicBezTo>
                    <a:pt x="2902" y="2796"/>
                    <a:pt x="2835" y="3063"/>
                    <a:pt x="2669" y="3296"/>
                  </a:cubicBezTo>
                  <a:cubicBezTo>
                    <a:pt x="2569" y="3496"/>
                    <a:pt x="2402" y="3663"/>
                    <a:pt x="2202" y="3797"/>
                  </a:cubicBezTo>
                  <a:lnTo>
                    <a:pt x="1301" y="4297"/>
                  </a:lnTo>
                  <a:lnTo>
                    <a:pt x="1301" y="2562"/>
                  </a:lnTo>
                  <a:lnTo>
                    <a:pt x="2202" y="2062"/>
                  </a:lnTo>
                  <a:cubicBezTo>
                    <a:pt x="2302" y="1987"/>
                    <a:pt x="2421" y="1949"/>
                    <a:pt x="2544" y="1949"/>
                  </a:cubicBezTo>
                  <a:close/>
                  <a:moveTo>
                    <a:pt x="3242" y="0"/>
                  </a:moveTo>
                  <a:cubicBezTo>
                    <a:pt x="3183" y="0"/>
                    <a:pt x="3125" y="9"/>
                    <a:pt x="3069" y="27"/>
                  </a:cubicBezTo>
                  <a:cubicBezTo>
                    <a:pt x="2769" y="61"/>
                    <a:pt x="2468" y="161"/>
                    <a:pt x="2235" y="327"/>
                  </a:cubicBezTo>
                  <a:lnTo>
                    <a:pt x="200" y="1495"/>
                  </a:lnTo>
                  <a:cubicBezTo>
                    <a:pt x="133" y="1562"/>
                    <a:pt x="100" y="1595"/>
                    <a:pt x="67" y="1662"/>
                  </a:cubicBezTo>
                  <a:cubicBezTo>
                    <a:pt x="0" y="1762"/>
                    <a:pt x="0" y="1828"/>
                    <a:pt x="0" y="1929"/>
                  </a:cubicBezTo>
                  <a:lnTo>
                    <a:pt x="0" y="9034"/>
                  </a:lnTo>
                  <a:cubicBezTo>
                    <a:pt x="0" y="9100"/>
                    <a:pt x="0" y="9167"/>
                    <a:pt x="67" y="9234"/>
                  </a:cubicBezTo>
                  <a:cubicBezTo>
                    <a:pt x="83" y="9250"/>
                    <a:pt x="100" y="9259"/>
                    <a:pt x="121" y="9259"/>
                  </a:cubicBezTo>
                  <a:cubicBezTo>
                    <a:pt x="142" y="9259"/>
                    <a:pt x="167" y="9250"/>
                    <a:pt x="200" y="9234"/>
                  </a:cubicBezTo>
                  <a:lnTo>
                    <a:pt x="1134" y="8667"/>
                  </a:lnTo>
                  <a:cubicBezTo>
                    <a:pt x="1201" y="8633"/>
                    <a:pt x="1234" y="8567"/>
                    <a:pt x="1268" y="8500"/>
                  </a:cubicBezTo>
                  <a:cubicBezTo>
                    <a:pt x="1301" y="8433"/>
                    <a:pt x="1334" y="8366"/>
                    <a:pt x="1334" y="8266"/>
                  </a:cubicBezTo>
                  <a:lnTo>
                    <a:pt x="1334" y="6031"/>
                  </a:lnTo>
                  <a:lnTo>
                    <a:pt x="2235" y="5498"/>
                  </a:lnTo>
                  <a:cubicBezTo>
                    <a:pt x="2835" y="5131"/>
                    <a:pt x="3336" y="4630"/>
                    <a:pt x="3669" y="3997"/>
                  </a:cubicBezTo>
                  <a:cubicBezTo>
                    <a:pt x="3869" y="3696"/>
                    <a:pt x="4003" y="3330"/>
                    <a:pt x="4103" y="2963"/>
                  </a:cubicBezTo>
                  <a:cubicBezTo>
                    <a:pt x="4203" y="2562"/>
                    <a:pt x="4236" y="2162"/>
                    <a:pt x="4236" y="1762"/>
                  </a:cubicBezTo>
                  <a:cubicBezTo>
                    <a:pt x="4236" y="1395"/>
                    <a:pt x="4203" y="1061"/>
                    <a:pt x="4103" y="728"/>
                  </a:cubicBezTo>
                  <a:cubicBezTo>
                    <a:pt x="4036" y="494"/>
                    <a:pt x="3869" y="294"/>
                    <a:pt x="3669" y="127"/>
                  </a:cubicBezTo>
                  <a:cubicBezTo>
                    <a:pt x="3549" y="55"/>
                    <a:pt x="3394" y="0"/>
                    <a:pt x="32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277400" y="3932625"/>
              <a:ext cx="93425" cy="207275"/>
            </a:xfrm>
            <a:custGeom>
              <a:rect b="b" l="l" r="r" t="t"/>
              <a:pathLst>
                <a:path extrusionOk="0" h="8291" w="3737">
                  <a:moveTo>
                    <a:pt x="1222" y="1"/>
                  </a:moveTo>
                  <a:cubicBezTo>
                    <a:pt x="1201" y="1"/>
                    <a:pt x="1184" y="9"/>
                    <a:pt x="1168" y="26"/>
                  </a:cubicBezTo>
                  <a:lnTo>
                    <a:pt x="200" y="593"/>
                  </a:lnTo>
                  <a:cubicBezTo>
                    <a:pt x="167" y="626"/>
                    <a:pt x="100" y="660"/>
                    <a:pt x="67" y="760"/>
                  </a:cubicBezTo>
                  <a:cubicBezTo>
                    <a:pt x="34" y="826"/>
                    <a:pt x="34" y="893"/>
                    <a:pt x="34" y="993"/>
                  </a:cubicBezTo>
                  <a:lnTo>
                    <a:pt x="34" y="8098"/>
                  </a:lnTo>
                  <a:cubicBezTo>
                    <a:pt x="0" y="8165"/>
                    <a:pt x="34" y="8232"/>
                    <a:pt x="67" y="8265"/>
                  </a:cubicBezTo>
                  <a:cubicBezTo>
                    <a:pt x="84" y="8282"/>
                    <a:pt x="109" y="8290"/>
                    <a:pt x="134" y="8290"/>
                  </a:cubicBezTo>
                  <a:cubicBezTo>
                    <a:pt x="159" y="8290"/>
                    <a:pt x="184" y="8282"/>
                    <a:pt x="200" y="8265"/>
                  </a:cubicBezTo>
                  <a:lnTo>
                    <a:pt x="3536" y="6364"/>
                  </a:lnTo>
                  <a:cubicBezTo>
                    <a:pt x="3569" y="6330"/>
                    <a:pt x="3636" y="6264"/>
                    <a:pt x="3669" y="6197"/>
                  </a:cubicBezTo>
                  <a:cubicBezTo>
                    <a:pt x="3703" y="6130"/>
                    <a:pt x="3703" y="6030"/>
                    <a:pt x="3703" y="5963"/>
                  </a:cubicBezTo>
                  <a:lnTo>
                    <a:pt x="3703" y="4796"/>
                  </a:lnTo>
                  <a:cubicBezTo>
                    <a:pt x="3736" y="4729"/>
                    <a:pt x="3703" y="4662"/>
                    <a:pt x="3669" y="4596"/>
                  </a:cubicBezTo>
                  <a:cubicBezTo>
                    <a:pt x="3653" y="4579"/>
                    <a:pt x="3628" y="4571"/>
                    <a:pt x="3603" y="4571"/>
                  </a:cubicBezTo>
                  <a:cubicBezTo>
                    <a:pt x="3578" y="4571"/>
                    <a:pt x="3553" y="4579"/>
                    <a:pt x="3536" y="4596"/>
                  </a:cubicBezTo>
                  <a:lnTo>
                    <a:pt x="1334" y="5863"/>
                  </a:lnTo>
                  <a:lnTo>
                    <a:pt x="1334" y="226"/>
                  </a:lnTo>
                  <a:cubicBezTo>
                    <a:pt x="1334" y="159"/>
                    <a:pt x="1334" y="93"/>
                    <a:pt x="1301" y="26"/>
                  </a:cubicBezTo>
                  <a:cubicBezTo>
                    <a:pt x="1268" y="9"/>
                    <a:pt x="1243" y="1"/>
                    <a:pt x="1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4385800" y="3835900"/>
              <a:ext cx="94250" cy="242275"/>
            </a:xfrm>
            <a:custGeom>
              <a:rect b="b" l="l" r="r" t="t"/>
              <a:pathLst>
                <a:path extrusionOk="0" h="9691" w="3770">
                  <a:moveTo>
                    <a:pt x="3591" y="0"/>
                  </a:moveTo>
                  <a:cubicBezTo>
                    <a:pt x="3570" y="0"/>
                    <a:pt x="3553" y="9"/>
                    <a:pt x="3536" y="25"/>
                  </a:cubicBezTo>
                  <a:lnTo>
                    <a:pt x="201" y="1960"/>
                  </a:lnTo>
                  <a:cubicBezTo>
                    <a:pt x="134" y="1993"/>
                    <a:pt x="67" y="2060"/>
                    <a:pt x="34" y="2127"/>
                  </a:cubicBezTo>
                  <a:cubicBezTo>
                    <a:pt x="1" y="2194"/>
                    <a:pt x="1" y="2294"/>
                    <a:pt x="1" y="2360"/>
                  </a:cubicBezTo>
                  <a:lnTo>
                    <a:pt x="1" y="9499"/>
                  </a:lnTo>
                  <a:cubicBezTo>
                    <a:pt x="1" y="9566"/>
                    <a:pt x="1" y="9599"/>
                    <a:pt x="34" y="9666"/>
                  </a:cubicBezTo>
                  <a:cubicBezTo>
                    <a:pt x="67" y="9682"/>
                    <a:pt x="92" y="9691"/>
                    <a:pt x="117" y="9691"/>
                  </a:cubicBezTo>
                  <a:cubicBezTo>
                    <a:pt x="142" y="9691"/>
                    <a:pt x="167" y="9682"/>
                    <a:pt x="201" y="9666"/>
                  </a:cubicBezTo>
                  <a:lnTo>
                    <a:pt x="3570" y="7698"/>
                  </a:lnTo>
                  <a:cubicBezTo>
                    <a:pt x="3637" y="7664"/>
                    <a:pt x="3703" y="7597"/>
                    <a:pt x="3703" y="7531"/>
                  </a:cubicBezTo>
                  <a:cubicBezTo>
                    <a:pt x="3737" y="7464"/>
                    <a:pt x="3770" y="7364"/>
                    <a:pt x="3770" y="7297"/>
                  </a:cubicBezTo>
                  <a:lnTo>
                    <a:pt x="3770" y="6130"/>
                  </a:lnTo>
                  <a:cubicBezTo>
                    <a:pt x="3770" y="6063"/>
                    <a:pt x="3770" y="5996"/>
                    <a:pt x="3703" y="5930"/>
                  </a:cubicBezTo>
                  <a:cubicBezTo>
                    <a:pt x="3687" y="5913"/>
                    <a:pt x="3662" y="5905"/>
                    <a:pt x="3637" y="5905"/>
                  </a:cubicBezTo>
                  <a:cubicBezTo>
                    <a:pt x="3612" y="5905"/>
                    <a:pt x="3587" y="5913"/>
                    <a:pt x="3570" y="5930"/>
                  </a:cubicBezTo>
                  <a:lnTo>
                    <a:pt x="1335" y="7231"/>
                  </a:lnTo>
                  <a:lnTo>
                    <a:pt x="1335" y="5996"/>
                  </a:lnTo>
                  <a:lnTo>
                    <a:pt x="3370" y="4829"/>
                  </a:lnTo>
                  <a:cubicBezTo>
                    <a:pt x="3436" y="4762"/>
                    <a:pt x="3470" y="4729"/>
                    <a:pt x="3503" y="4662"/>
                  </a:cubicBezTo>
                  <a:cubicBezTo>
                    <a:pt x="3536" y="4562"/>
                    <a:pt x="3570" y="4495"/>
                    <a:pt x="3570" y="4395"/>
                  </a:cubicBezTo>
                  <a:lnTo>
                    <a:pt x="3570" y="3261"/>
                  </a:lnTo>
                  <a:cubicBezTo>
                    <a:pt x="3570" y="3194"/>
                    <a:pt x="3536" y="3128"/>
                    <a:pt x="3503" y="3061"/>
                  </a:cubicBezTo>
                  <a:cubicBezTo>
                    <a:pt x="3486" y="3044"/>
                    <a:pt x="3461" y="3036"/>
                    <a:pt x="3436" y="3036"/>
                  </a:cubicBezTo>
                  <a:cubicBezTo>
                    <a:pt x="3411" y="3036"/>
                    <a:pt x="3386" y="3044"/>
                    <a:pt x="3370" y="3061"/>
                  </a:cubicBezTo>
                  <a:lnTo>
                    <a:pt x="1335" y="4262"/>
                  </a:lnTo>
                  <a:lnTo>
                    <a:pt x="1335" y="3061"/>
                  </a:lnTo>
                  <a:lnTo>
                    <a:pt x="3536" y="1793"/>
                  </a:lnTo>
                  <a:cubicBezTo>
                    <a:pt x="3570" y="1760"/>
                    <a:pt x="3637" y="1693"/>
                    <a:pt x="3670" y="1627"/>
                  </a:cubicBezTo>
                  <a:cubicBezTo>
                    <a:pt x="3703" y="1526"/>
                    <a:pt x="3703" y="1460"/>
                    <a:pt x="3703" y="1393"/>
                  </a:cubicBezTo>
                  <a:lnTo>
                    <a:pt x="3703" y="226"/>
                  </a:lnTo>
                  <a:cubicBezTo>
                    <a:pt x="3737" y="159"/>
                    <a:pt x="3703" y="92"/>
                    <a:pt x="3670" y="25"/>
                  </a:cubicBezTo>
                  <a:cubicBezTo>
                    <a:pt x="3637" y="9"/>
                    <a:pt x="3612" y="0"/>
                    <a:pt x="359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4490050" y="3781900"/>
              <a:ext cx="124275" cy="236225"/>
            </a:xfrm>
            <a:custGeom>
              <a:rect b="b" l="l" r="r" t="t"/>
              <a:pathLst>
                <a:path extrusionOk="0" h="9449" w="4971">
                  <a:moveTo>
                    <a:pt x="2502" y="2552"/>
                  </a:moveTo>
                  <a:lnTo>
                    <a:pt x="3069" y="4854"/>
                  </a:lnTo>
                  <a:lnTo>
                    <a:pt x="1902" y="5521"/>
                  </a:lnTo>
                  <a:lnTo>
                    <a:pt x="2502" y="2552"/>
                  </a:lnTo>
                  <a:close/>
                  <a:moveTo>
                    <a:pt x="3198" y="0"/>
                  </a:moveTo>
                  <a:cubicBezTo>
                    <a:pt x="3161" y="0"/>
                    <a:pt x="3119" y="17"/>
                    <a:pt x="3069" y="51"/>
                  </a:cubicBezTo>
                  <a:lnTo>
                    <a:pt x="1902" y="718"/>
                  </a:lnTo>
                  <a:cubicBezTo>
                    <a:pt x="1802" y="784"/>
                    <a:pt x="1735" y="851"/>
                    <a:pt x="1701" y="951"/>
                  </a:cubicBezTo>
                  <a:cubicBezTo>
                    <a:pt x="1635" y="1051"/>
                    <a:pt x="1601" y="1151"/>
                    <a:pt x="1601" y="1285"/>
                  </a:cubicBezTo>
                  <a:lnTo>
                    <a:pt x="34" y="9124"/>
                  </a:lnTo>
                  <a:cubicBezTo>
                    <a:pt x="34" y="9157"/>
                    <a:pt x="34" y="9224"/>
                    <a:pt x="0" y="9290"/>
                  </a:cubicBezTo>
                  <a:cubicBezTo>
                    <a:pt x="0" y="9357"/>
                    <a:pt x="34" y="9391"/>
                    <a:pt x="67" y="9424"/>
                  </a:cubicBezTo>
                  <a:cubicBezTo>
                    <a:pt x="84" y="9441"/>
                    <a:pt x="100" y="9449"/>
                    <a:pt x="117" y="9449"/>
                  </a:cubicBezTo>
                  <a:cubicBezTo>
                    <a:pt x="134" y="9449"/>
                    <a:pt x="150" y="9441"/>
                    <a:pt x="167" y="9424"/>
                  </a:cubicBezTo>
                  <a:lnTo>
                    <a:pt x="1068" y="8924"/>
                  </a:lnTo>
                  <a:cubicBezTo>
                    <a:pt x="1168" y="8857"/>
                    <a:pt x="1234" y="8790"/>
                    <a:pt x="1268" y="8690"/>
                  </a:cubicBezTo>
                  <a:cubicBezTo>
                    <a:pt x="1301" y="8623"/>
                    <a:pt x="1335" y="8557"/>
                    <a:pt x="1368" y="8490"/>
                  </a:cubicBezTo>
                  <a:lnTo>
                    <a:pt x="1568" y="7456"/>
                  </a:lnTo>
                  <a:lnTo>
                    <a:pt x="3469" y="6355"/>
                  </a:lnTo>
                  <a:lnTo>
                    <a:pt x="3670" y="7156"/>
                  </a:lnTo>
                  <a:cubicBezTo>
                    <a:pt x="3670" y="7189"/>
                    <a:pt x="3703" y="7256"/>
                    <a:pt x="3736" y="7289"/>
                  </a:cubicBezTo>
                  <a:cubicBezTo>
                    <a:pt x="3750" y="7303"/>
                    <a:pt x="3770" y="7311"/>
                    <a:pt x="3795" y="7311"/>
                  </a:cubicBezTo>
                  <a:cubicBezTo>
                    <a:pt x="3831" y="7311"/>
                    <a:pt x="3878" y="7295"/>
                    <a:pt x="3936" y="7256"/>
                  </a:cubicBezTo>
                  <a:lnTo>
                    <a:pt x="4837" y="6755"/>
                  </a:lnTo>
                  <a:cubicBezTo>
                    <a:pt x="4870" y="6722"/>
                    <a:pt x="4904" y="6689"/>
                    <a:pt x="4937" y="6622"/>
                  </a:cubicBezTo>
                  <a:cubicBezTo>
                    <a:pt x="4970" y="6555"/>
                    <a:pt x="4970" y="6488"/>
                    <a:pt x="4970" y="6422"/>
                  </a:cubicBezTo>
                  <a:cubicBezTo>
                    <a:pt x="4970" y="6355"/>
                    <a:pt x="4970" y="6322"/>
                    <a:pt x="4937" y="6288"/>
                  </a:cubicBezTo>
                  <a:lnTo>
                    <a:pt x="3403" y="217"/>
                  </a:lnTo>
                  <a:cubicBezTo>
                    <a:pt x="3369" y="151"/>
                    <a:pt x="3336" y="84"/>
                    <a:pt x="3303" y="51"/>
                  </a:cubicBezTo>
                  <a:cubicBezTo>
                    <a:pt x="3269" y="17"/>
                    <a:pt x="3236" y="0"/>
                    <a:pt x="31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4618475" y="3711425"/>
              <a:ext cx="110100" cy="212975"/>
            </a:xfrm>
            <a:custGeom>
              <a:rect b="b" l="l" r="r" t="t"/>
              <a:pathLst>
                <a:path extrusionOk="0" h="8519" w="4404">
                  <a:moveTo>
                    <a:pt x="3036" y="1"/>
                  </a:moveTo>
                  <a:cubicBezTo>
                    <a:pt x="2736" y="34"/>
                    <a:pt x="2435" y="134"/>
                    <a:pt x="2202" y="301"/>
                  </a:cubicBezTo>
                  <a:cubicBezTo>
                    <a:pt x="1868" y="468"/>
                    <a:pt x="1568" y="701"/>
                    <a:pt x="1335" y="1002"/>
                  </a:cubicBezTo>
                  <a:cubicBezTo>
                    <a:pt x="834" y="1535"/>
                    <a:pt x="467" y="2169"/>
                    <a:pt x="300" y="2870"/>
                  </a:cubicBezTo>
                  <a:cubicBezTo>
                    <a:pt x="200" y="3203"/>
                    <a:pt x="134" y="3537"/>
                    <a:pt x="134" y="3870"/>
                  </a:cubicBezTo>
                  <a:cubicBezTo>
                    <a:pt x="100" y="4304"/>
                    <a:pt x="234" y="4771"/>
                    <a:pt x="501" y="5171"/>
                  </a:cubicBezTo>
                  <a:cubicBezTo>
                    <a:pt x="679" y="5349"/>
                    <a:pt x="931" y="5438"/>
                    <a:pt x="1188" y="5438"/>
                  </a:cubicBezTo>
                  <a:cubicBezTo>
                    <a:pt x="1316" y="5438"/>
                    <a:pt x="1446" y="5416"/>
                    <a:pt x="1568" y="5371"/>
                  </a:cubicBezTo>
                  <a:cubicBezTo>
                    <a:pt x="1835" y="5305"/>
                    <a:pt x="2035" y="5238"/>
                    <a:pt x="2235" y="5171"/>
                  </a:cubicBezTo>
                  <a:cubicBezTo>
                    <a:pt x="2402" y="5138"/>
                    <a:pt x="2569" y="5104"/>
                    <a:pt x="2736" y="5104"/>
                  </a:cubicBezTo>
                  <a:cubicBezTo>
                    <a:pt x="2755" y="5095"/>
                    <a:pt x="2777" y="5091"/>
                    <a:pt x="2802" y="5091"/>
                  </a:cubicBezTo>
                  <a:cubicBezTo>
                    <a:pt x="2861" y="5091"/>
                    <a:pt x="2932" y="5114"/>
                    <a:pt x="3002" y="5138"/>
                  </a:cubicBezTo>
                  <a:cubicBezTo>
                    <a:pt x="3069" y="5171"/>
                    <a:pt x="3102" y="5271"/>
                    <a:pt x="3102" y="5371"/>
                  </a:cubicBezTo>
                  <a:cubicBezTo>
                    <a:pt x="3102" y="5571"/>
                    <a:pt x="3002" y="5805"/>
                    <a:pt x="2836" y="5972"/>
                  </a:cubicBezTo>
                  <a:cubicBezTo>
                    <a:pt x="2669" y="6139"/>
                    <a:pt x="2435" y="6305"/>
                    <a:pt x="2202" y="6439"/>
                  </a:cubicBezTo>
                  <a:cubicBezTo>
                    <a:pt x="2102" y="6505"/>
                    <a:pt x="1968" y="6572"/>
                    <a:pt x="1835" y="6572"/>
                  </a:cubicBezTo>
                  <a:cubicBezTo>
                    <a:pt x="1768" y="6572"/>
                    <a:pt x="1668" y="6572"/>
                    <a:pt x="1601" y="6539"/>
                  </a:cubicBezTo>
                  <a:cubicBezTo>
                    <a:pt x="1535" y="6505"/>
                    <a:pt x="1501" y="6472"/>
                    <a:pt x="1435" y="6439"/>
                  </a:cubicBezTo>
                  <a:lnTo>
                    <a:pt x="1368" y="6339"/>
                  </a:lnTo>
                  <a:cubicBezTo>
                    <a:pt x="1335" y="6305"/>
                    <a:pt x="1301" y="6272"/>
                    <a:pt x="1268" y="6272"/>
                  </a:cubicBezTo>
                  <a:cubicBezTo>
                    <a:pt x="1201" y="6272"/>
                    <a:pt x="1134" y="6305"/>
                    <a:pt x="1101" y="6339"/>
                  </a:cubicBezTo>
                  <a:lnTo>
                    <a:pt x="167" y="6872"/>
                  </a:lnTo>
                  <a:cubicBezTo>
                    <a:pt x="100" y="6906"/>
                    <a:pt x="67" y="6939"/>
                    <a:pt x="67" y="7006"/>
                  </a:cubicBezTo>
                  <a:cubicBezTo>
                    <a:pt x="34" y="7073"/>
                    <a:pt x="0" y="7139"/>
                    <a:pt x="0" y="7206"/>
                  </a:cubicBezTo>
                  <a:cubicBezTo>
                    <a:pt x="0" y="7439"/>
                    <a:pt x="34" y="7706"/>
                    <a:pt x="167" y="7906"/>
                  </a:cubicBezTo>
                  <a:cubicBezTo>
                    <a:pt x="267" y="8107"/>
                    <a:pt x="434" y="8273"/>
                    <a:pt x="601" y="8373"/>
                  </a:cubicBezTo>
                  <a:cubicBezTo>
                    <a:pt x="779" y="8475"/>
                    <a:pt x="957" y="8519"/>
                    <a:pt x="1136" y="8519"/>
                  </a:cubicBezTo>
                  <a:cubicBezTo>
                    <a:pt x="1191" y="8519"/>
                    <a:pt x="1246" y="8515"/>
                    <a:pt x="1301" y="8507"/>
                  </a:cubicBezTo>
                  <a:cubicBezTo>
                    <a:pt x="1635" y="8474"/>
                    <a:pt x="1935" y="8373"/>
                    <a:pt x="2202" y="8207"/>
                  </a:cubicBezTo>
                  <a:cubicBezTo>
                    <a:pt x="2502" y="8007"/>
                    <a:pt x="2802" y="7773"/>
                    <a:pt x="3069" y="7506"/>
                  </a:cubicBezTo>
                  <a:cubicBezTo>
                    <a:pt x="3336" y="7273"/>
                    <a:pt x="3569" y="6972"/>
                    <a:pt x="3770" y="6639"/>
                  </a:cubicBezTo>
                  <a:cubicBezTo>
                    <a:pt x="3970" y="6305"/>
                    <a:pt x="4137" y="5972"/>
                    <a:pt x="4237" y="5605"/>
                  </a:cubicBezTo>
                  <a:cubicBezTo>
                    <a:pt x="4337" y="5271"/>
                    <a:pt x="4403" y="4904"/>
                    <a:pt x="4403" y="4537"/>
                  </a:cubicBezTo>
                  <a:cubicBezTo>
                    <a:pt x="4403" y="4237"/>
                    <a:pt x="4370" y="3970"/>
                    <a:pt x="4303" y="3703"/>
                  </a:cubicBezTo>
                  <a:cubicBezTo>
                    <a:pt x="4270" y="3503"/>
                    <a:pt x="4170" y="3337"/>
                    <a:pt x="4003" y="3203"/>
                  </a:cubicBezTo>
                  <a:cubicBezTo>
                    <a:pt x="3870" y="3070"/>
                    <a:pt x="3703" y="3003"/>
                    <a:pt x="3536" y="3003"/>
                  </a:cubicBezTo>
                  <a:cubicBezTo>
                    <a:pt x="3303" y="3003"/>
                    <a:pt x="3069" y="3036"/>
                    <a:pt x="2836" y="3103"/>
                  </a:cubicBezTo>
                  <a:lnTo>
                    <a:pt x="2168" y="3270"/>
                  </a:lnTo>
                  <a:cubicBezTo>
                    <a:pt x="2035" y="3303"/>
                    <a:pt x="1902" y="3337"/>
                    <a:pt x="1768" y="3337"/>
                  </a:cubicBezTo>
                  <a:cubicBezTo>
                    <a:pt x="1668" y="3337"/>
                    <a:pt x="1601" y="3303"/>
                    <a:pt x="1535" y="3270"/>
                  </a:cubicBezTo>
                  <a:cubicBezTo>
                    <a:pt x="1468" y="3203"/>
                    <a:pt x="1468" y="3103"/>
                    <a:pt x="1468" y="3036"/>
                  </a:cubicBezTo>
                  <a:cubicBezTo>
                    <a:pt x="1468" y="2903"/>
                    <a:pt x="1468" y="2803"/>
                    <a:pt x="1535" y="2703"/>
                  </a:cubicBezTo>
                  <a:cubicBezTo>
                    <a:pt x="1568" y="2636"/>
                    <a:pt x="1601" y="2536"/>
                    <a:pt x="1668" y="2469"/>
                  </a:cubicBezTo>
                  <a:cubicBezTo>
                    <a:pt x="1735" y="2369"/>
                    <a:pt x="1835" y="2302"/>
                    <a:pt x="1902" y="2236"/>
                  </a:cubicBezTo>
                  <a:cubicBezTo>
                    <a:pt x="1968" y="2169"/>
                    <a:pt x="2068" y="2102"/>
                    <a:pt x="2168" y="2069"/>
                  </a:cubicBezTo>
                  <a:cubicBezTo>
                    <a:pt x="2269" y="2002"/>
                    <a:pt x="2369" y="1969"/>
                    <a:pt x="2469" y="1936"/>
                  </a:cubicBezTo>
                  <a:cubicBezTo>
                    <a:pt x="2535" y="1936"/>
                    <a:pt x="2635" y="1936"/>
                    <a:pt x="2702" y="1969"/>
                  </a:cubicBezTo>
                  <a:cubicBezTo>
                    <a:pt x="2736" y="1969"/>
                    <a:pt x="2802" y="2002"/>
                    <a:pt x="2836" y="2036"/>
                  </a:cubicBezTo>
                  <a:lnTo>
                    <a:pt x="2902" y="2102"/>
                  </a:lnTo>
                  <a:cubicBezTo>
                    <a:pt x="2936" y="2136"/>
                    <a:pt x="2969" y="2169"/>
                    <a:pt x="3002" y="2169"/>
                  </a:cubicBezTo>
                  <a:cubicBezTo>
                    <a:pt x="3069" y="2169"/>
                    <a:pt x="3136" y="2169"/>
                    <a:pt x="3169" y="2136"/>
                  </a:cubicBezTo>
                  <a:lnTo>
                    <a:pt x="4103" y="1569"/>
                  </a:lnTo>
                  <a:cubicBezTo>
                    <a:pt x="4170" y="1535"/>
                    <a:pt x="4203" y="1502"/>
                    <a:pt x="4203" y="1435"/>
                  </a:cubicBezTo>
                  <a:cubicBezTo>
                    <a:pt x="4237" y="1402"/>
                    <a:pt x="4270" y="1335"/>
                    <a:pt x="4270" y="1268"/>
                  </a:cubicBezTo>
                  <a:cubicBezTo>
                    <a:pt x="4270" y="1035"/>
                    <a:pt x="4203" y="801"/>
                    <a:pt x="4103" y="601"/>
                  </a:cubicBezTo>
                  <a:cubicBezTo>
                    <a:pt x="4003" y="434"/>
                    <a:pt x="3870" y="268"/>
                    <a:pt x="3703" y="168"/>
                  </a:cubicBezTo>
                  <a:cubicBezTo>
                    <a:pt x="3469" y="34"/>
                    <a:pt x="3269" y="1"/>
                    <a:pt x="30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4746900" y="3627625"/>
              <a:ext cx="95075" cy="241225"/>
            </a:xfrm>
            <a:custGeom>
              <a:rect b="b" l="l" r="r" t="t"/>
              <a:pathLst>
                <a:path extrusionOk="0" h="9649" w="3803">
                  <a:moveTo>
                    <a:pt x="3603" y="0"/>
                  </a:moveTo>
                  <a:cubicBezTo>
                    <a:pt x="3578" y="0"/>
                    <a:pt x="3553" y="17"/>
                    <a:pt x="3536" y="50"/>
                  </a:cubicBezTo>
                  <a:lnTo>
                    <a:pt x="200" y="1952"/>
                  </a:lnTo>
                  <a:cubicBezTo>
                    <a:pt x="134" y="1985"/>
                    <a:pt x="100" y="2052"/>
                    <a:pt x="67" y="2119"/>
                  </a:cubicBezTo>
                  <a:cubicBezTo>
                    <a:pt x="34" y="2185"/>
                    <a:pt x="0" y="2285"/>
                    <a:pt x="0" y="2385"/>
                  </a:cubicBezTo>
                  <a:lnTo>
                    <a:pt x="0" y="9457"/>
                  </a:lnTo>
                  <a:cubicBezTo>
                    <a:pt x="0" y="9524"/>
                    <a:pt x="34" y="9591"/>
                    <a:pt x="67" y="9624"/>
                  </a:cubicBezTo>
                  <a:cubicBezTo>
                    <a:pt x="84" y="9641"/>
                    <a:pt x="109" y="9649"/>
                    <a:pt x="134" y="9649"/>
                  </a:cubicBezTo>
                  <a:cubicBezTo>
                    <a:pt x="159" y="9649"/>
                    <a:pt x="184" y="9641"/>
                    <a:pt x="200" y="9624"/>
                  </a:cubicBezTo>
                  <a:lnTo>
                    <a:pt x="3603" y="7689"/>
                  </a:lnTo>
                  <a:cubicBezTo>
                    <a:pt x="3670" y="7656"/>
                    <a:pt x="3703" y="7589"/>
                    <a:pt x="3736" y="7522"/>
                  </a:cubicBezTo>
                  <a:cubicBezTo>
                    <a:pt x="3770" y="7422"/>
                    <a:pt x="3770" y="7356"/>
                    <a:pt x="3803" y="7289"/>
                  </a:cubicBezTo>
                  <a:lnTo>
                    <a:pt x="3803" y="6121"/>
                  </a:lnTo>
                  <a:cubicBezTo>
                    <a:pt x="3803" y="6055"/>
                    <a:pt x="3770" y="5988"/>
                    <a:pt x="3736" y="5921"/>
                  </a:cubicBezTo>
                  <a:cubicBezTo>
                    <a:pt x="3720" y="5905"/>
                    <a:pt x="3695" y="5896"/>
                    <a:pt x="3670" y="5896"/>
                  </a:cubicBezTo>
                  <a:cubicBezTo>
                    <a:pt x="3645" y="5896"/>
                    <a:pt x="3620" y="5905"/>
                    <a:pt x="3603" y="5921"/>
                  </a:cubicBezTo>
                  <a:lnTo>
                    <a:pt x="1335" y="7256"/>
                  </a:lnTo>
                  <a:lnTo>
                    <a:pt x="1335" y="5988"/>
                  </a:lnTo>
                  <a:lnTo>
                    <a:pt x="3403" y="4821"/>
                  </a:lnTo>
                  <a:cubicBezTo>
                    <a:pt x="3436" y="4787"/>
                    <a:pt x="3503" y="4720"/>
                    <a:pt x="3536" y="4654"/>
                  </a:cubicBezTo>
                  <a:cubicBezTo>
                    <a:pt x="3569" y="4587"/>
                    <a:pt x="3569" y="4487"/>
                    <a:pt x="3569" y="4420"/>
                  </a:cubicBezTo>
                  <a:lnTo>
                    <a:pt x="3569" y="3253"/>
                  </a:lnTo>
                  <a:cubicBezTo>
                    <a:pt x="3569" y="3186"/>
                    <a:pt x="3569" y="3119"/>
                    <a:pt x="3536" y="3053"/>
                  </a:cubicBezTo>
                  <a:cubicBezTo>
                    <a:pt x="3503" y="3036"/>
                    <a:pt x="3478" y="3028"/>
                    <a:pt x="3457" y="3028"/>
                  </a:cubicBezTo>
                  <a:cubicBezTo>
                    <a:pt x="3436" y="3028"/>
                    <a:pt x="3419" y="3036"/>
                    <a:pt x="3403" y="3053"/>
                  </a:cubicBezTo>
                  <a:lnTo>
                    <a:pt x="1335" y="4253"/>
                  </a:lnTo>
                  <a:lnTo>
                    <a:pt x="1335" y="3053"/>
                  </a:lnTo>
                  <a:lnTo>
                    <a:pt x="3536" y="1785"/>
                  </a:lnTo>
                  <a:cubicBezTo>
                    <a:pt x="3603" y="1752"/>
                    <a:pt x="3636" y="1685"/>
                    <a:pt x="3670" y="1618"/>
                  </a:cubicBezTo>
                  <a:cubicBezTo>
                    <a:pt x="3703" y="1552"/>
                    <a:pt x="3736" y="1451"/>
                    <a:pt x="3736" y="1385"/>
                  </a:cubicBezTo>
                  <a:lnTo>
                    <a:pt x="3736" y="217"/>
                  </a:lnTo>
                  <a:cubicBezTo>
                    <a:pt x="3736" y="150"/>
                    <a:pt x="3736" y="84"/>
                    <a:pt x="3670" y="50"/>
                  </a:cubicBezTo>
                  <a:cubicBezTo>
                    <a:pt x="3653" y="17"/>
                    <a:pt x="3628" y="0"/>
                    <a:pt x="36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4860300" y="3597400"/>
              <a:ext cx="32550" cy="206425"/>
            </a:xfrm>
            <a:custGeom>
              <a:rect b="b" l="l" r="r" t="t"/>
              <a:pathLst>
                <a:path extrusionOk="0" h="8257" w="1302">
                  <a:moveTo>
                    <a:pt x="1168" y="0"/>
                  </a:moveTo>
                  <a:cubicBezTo>
                    <a:pt x="1143" y="0"/>
                    <a:pt x="1118" y="9"/>
                    <a:pt x="1102" y="25"/>
                  </a:cubicBezTo>
                  <a:lnTo>
                    <a:pt x="201" y="526"/>
                  </a:lnTo>
                  <a:cubicBezTo>
                    <a:pt x="134" y="559"/>
                    <a:pt x="101" y="626"/>
                    <a:pt x="68" y="692"/>
                  </a:cubicBezTo>
                  <a:cubicBezTo>
                    <a:pt x="34" y="759"/>
                    <a:pt x="1" y="859"/>
                    <a:pt x="1" y="926"/>
                  </a:cubicBezTo>
                  <a:lnTo>
                    <a:pt x="1" y="5696"/>
                  </a:lnTo>
                  <a:cubicBezTo>
                    <a:pt x="1" y="5763"/>
                    <a:pt x="34" y="5829"/>
                    <a:pt x="68" y="5863"/>
                  </a:cubicBezTo>
                  <a:cubicBezTo>
                    <a:pt x="84" y="5879"/>
                    <a:pt x="109" y="5888"/>
                    <a:pt x="134" y="5888"/>
                  </a:cubicBezTo>
                  <a:cubicBezTo>
                    <a:pt x="159" y="5888"/>
                    <a:pt x="184" y="5879"/>
                    <a:pt x="201" y="5863"/>
                  </a:cubicBezTo>
                  <a:lnTo>
                    <a:pt x="1102" y="5362"/>
                  </a:lnTo>
                  <a:cubicBezTo>
                    <a:pt x="1168" y="5296"/>
                    <a:pt x="1202" y="5262"/>
                    <a:pt x="1235" y="5196"/>
                  </a:cubicBezTo>
                  <a:cubicBezTo>
                    <a:pt x="1268" y="5096"/>
                    <a:pt x="1302" y="5029"/>
                    <a:pt x="1302" y="4929"/>
                  </a:cubicBezTo>
                  <a:lnTo>
                    <a:pt x="1302" y="192"/>
                  </a:lnTo>
                  <a:cubicBezTo>
                    <a:pt x="1302" y="125"/>
                    <a:pt x="1268" y="59"/>
                    <a:pt x="1235" y="25"/>
                  </a:cubicBezTo>
                  <a:cubicBezTo>
                    <a:pt x="1218" y="9"/>
                    <a:pt x="1193" y="0"/>
                    <a:pt x="1168" y="0"/>
                  </a:cubicBezTo>
                  <a:close/>
                  <a:moveTo>
                    <a:pt x="1168" y="5971"/>
                  </a:moveTo>
                  <a:cubicBezTo>
                    <a:pt x="1143" y="5971"/>
                    <a:pt x="1118" y="5979"/>
                    <a:pt x="1102" y="5996"/>
                  </a:cubicBezTo>
                  <a:lnTo>
                    <a:pt x="201" y="6530"/>
                  </a:lnTo>
                  <a:cubicBezTo>
                    <a:pt x="134" y="6563"/>
                    <a:pt x="101" y="6630"/>
                    <a:pt x="68" y="6697"/>
                  </a:cubicBezTo>
                  <a:cubicBezTo>
                    <a:pt x="34" y="6763"/>
                    <a:pt x="1" y="6863"/>
                    <a:pt x="1" y="6930"/>
                  </a:cubicBezTo>
                  <a:lnTo>
                    <a:pt x="1" y="8064"/>
                  </a:lnTo>
                  <a:cubicBezTo>
                    <a:pt x="1" y="8131"/>
                    <a:pt x="34" y="8198"/>
                    <a:pt x="68" y="8231"/>
                  </a:cubicBezTo>
                  <a:cubicBezTo>
                    <a:pt x="84" y="8248"/>
                    <a:pt x="109" y="8256"/>
                    <a:pt x="134" y="8256"/>
                  </a:cubicBezTo>
                  <a:cubicBezTo>
                    <a:pt x="159" y="8256"/>
                    <a:pt x="184" y="8248"/>
                    <a:pt x="201" y="8231"/>
                  </a:cubicBezTo>
                  <a:lnTo>
                    <a:pt x="1102" y="7731"/>
                  </a:lnTo>
                  <a:cubicBezTo>
                    <a:pt x="1168" y="7664"/>
                    <a:pt x="1202" y="7631"/>
                    <a:pt x="1235" y="7564"/>
                  </a:cubicBezTo>
                  <a:cubicBezTo>
                    <a:pt x="1268" y="7464"/>
                    <a:pt x="1302" y="7397"/>
                    <a:pt x="1302" y="7297"/>
                  </a:cubicBezTo>
                  <a:lnTo>
                    <a:pt x="1302" y="6196"/>
                  </a:lnTo>
                  <a:cubicBezTo>
                    <a:pt x="1302" y="6130"/>
                    <a:pt x="1268" y="6063"/>
                    <a:pt x="1235" y="5996"/>
                  </a:cubicBezTo>
                  <a:cubicBezTo>
                    <a:pt x="1218" y="5979"/>
                    <a:pt x="1193" y="5971"/>
                    <a:pt x="1168" y="597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4914525" y="3565700"/>
              <a:ext cx="32525" cy="207250"/>
            </a:xfrm>
            <a:custGeom>
              <a:rect b="b" l="l" r="r" t="t"/>
              <a:pathLst>
                <a:path extrusionOk="0" h="8290" w="1301">
                  <a:moveTo>
                    <a:pt x="1168" y="1"/>
                  </a:moveTo>
                  <a:cubicBezTo>
                    <a:pt x="1143" y="1"/>
                    <a:pt x="1118" y="9"/>
                    <a:pt x="1101" y="26"/>
                  </a:cubicBezTo>
                  <a:lnTo>
                    <a:pt x="200" y="559"/>
                  </a:lnTo>
                  <a:cubicBezTo>
                    <a:pt x="133" y="593"/>
                    <a:pt x="100" y="659"/>
                    <a:pt x="67" y="726"/>
                  </a:cubicBezTo>
                  <a:cubicBezTo>
                    <a:pt x="33" y="793"/>
                    <a:pt x="0" y="860"/>
                    <a:pt x="0" y="960"/>
                  </a:cubicBezTo>
                  <a:lnTo>
                    <a:pt x="0" y="5696"/>
                  </a:lnTo>
                  <a:cubicBezTo>
                    <a:pt x="0" y="5763"/>
                    <a:pt x="0" y="5830"/>
                    <a:pt x="67" y="5897"/>
                  </a:cubicBezTo>
                  <a:cubicBezTo>
                    <a:pt x="83" y="5913"/>
                    <a:pt x="108" y="5922"/>
                    <a:pt x="133" y="5922"/>
                  </a:cubicBezTo>
                  <a:cubicBezTo>
                    <a:pt x="159" y="5922"/>
                    <a:pt x="184" y="5913"/>
                    <a:pt x="200" y="5897"/>
                  </a:cubicBezTo>
                  <a:lnTo>
                    <a:pt x="1101" y="5363"/>
                  </a:lnTo>
                  <a:cubicBezTo>
                    <a:pt x="1168" y="5329"/>
                    <a:pt x="1201" y="5263"/>
                    <a:pt x="1234" y="5196"/>
                  </a:cubicBezTo>
                  <a:cubicBezTo>
                    <a:pt x="1268" y="5129"/>
                    <a:pt x="1301" y="5063"/>
                    <a:pt x="1301" y="4963"/>
                  </a:cubicBezTo>
                  <a:lnTo>
                    <a:pt x="1301" y="226"/>
                  </a:lnTo>
                  <a:cubicBezTo>
                    <a:pt x="1301" y="159"/>
                    <a:pt x="1268" y="92"/>
                    <a:pt x="1234" y="26"/>
                  </a:cubicBezTo>
                  <a:cubicBezTo>
                    <a:pt x="1218" y="9"/>
                    <a:pt x="1193" y="1"/>
                    <a:pt x="1168" y="1"/>
                  </a:cubicBezTo>
                  <a:close/>
                  <a:moveTo>
                    <a:pt x="1168" y="6005"/>
                  </a:moveTo>
                  <a:cubicBezTo>
                    <a:pt x="1143" y="6005"/>
                    <a:pt x="1118" y="6013"/>
                    <a:pt x="1101" y="6030"/>
                  </a:cubicBezTo>
                  <a:lnTo>
                    <a:pt x="200" y="6564"/>
                  </a:lnTo>
                  <a:cubicBezTo>
                    <a:pt x="133" y="6597"/>
                    <a:pt x="100" y="6664"/>
                    <a:pt x="67" y="6730"/>
                  </a:cubicBezTo>
                  <a:cubicBezTo>
                    <a:pt x="33" y="6797"/>
                    <a:pt x="0" y="6864"/>
                    <a:pt x="0" y="6964"/>
                  </a:cubicBezTo>
                  <a:lnTo>
                    <a:pt x="0" y="8065"/>
                  </a:lnTo>
                  <a:cubicBezTo>
                    <a:pt x="0" y="8131"/>
                    <a:pt x="0" y="8198"/>
                    <a:pt x="67" y="8265"/>
                  </a:cubicBezTo>
                  <a:cubicBezTo>
                    <a:pt x="83" y="8282"/>
                    <a:pt x="108" y="8290"/>
                    <a:pt x="133" y="8290"/>
                  </a:cubicBezTo>
                  <a:cubicBezTo>
                    <a:pt x="159" y="8290"/>
                    <a:pt x="184" y="8282"/>
                    <a:pt x="200" y="8265"/>
                  </a:cubicBezTo>
                  <a:lnTo>
                    <a:pt x="1101" y="7731"/>
                  </a:lnTo>
                  <a:cubicBezTo>
                    <a:pt x="1168" y="7698"/>
                    <a:pt x="1201" y="7631"/>
                    <a:pt x="1234" y="7564"/>
                  </a:cubicBezTo>
                  <a:cubicBezTo>
                    <a:pt x="1268" y="7498"/>
                    <a:pt x="1301" y="7431"/>
                    <a:pt x="1301" y="7331"/>
                  </a:cubicBezTo>
                  <a:lnTo>
                    <a:pt x="1301" y="6197"/>
                  </a:lnTo>
                  <a:cubicBezTo>
                    <a:pt x="1301" y="6130"/>
                    <a:pt x="1268" y="6063"/>
                    <a:pt x="1234" y="6030"/>
                  </a:cubicBezTo>
                  <a:cubicBezTo>
                    <a:pt x="1218" y="6013"/>
                    <a:pt x="1193" y="6005"/>
                    <a:pt x="1168" y="60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4968725" y="3534850"/>
              <a:ext cx="32550" cy="206425"/>
            </a:xfrm>
            <a:custGeom>
              <a:rect b="b" l="l" r="r" t="t"/>
              <a:pathLst>
                <a:path extrusionOk="0" h="8257" w="1302">
                  <a:moveTo>
                    <a:pt x="1155" y="0"/>
                  </a:moveTo>
                  <a:cubicBezTo>
                    <a:pt x="1134" y="0"/>
                    <a:pt x="1118" y="9"/>
                    <a:pt x="1101" y="25"/>
                  </a:cubicBezTo>
                  <a:lnTo>
                    <a:pt x="200" y="526"/>
                  </a:lnTo>
                  <a:cubicBezTo>
                    <a:pt x="134" y="592"/>
                    <a:pt x="67" y="626"/>
                    <a:pt x="67" y="693"/>
                  </a:cubicBezTo>
                  <a:cubicBezTo>
                    <a:pt x="0" y="793"/>
                    <a:pt x="0" y="859"/>
                    <a:pt x="0" y="959"/>
                  </a:cubicBezTo>
                  <a:lnTo>
                    <a:pt x="0" y="5696"/>
                  </a:lnTo>
                  <a:cubicBezTo>
                    <a:pt x="0" y="5763"/>
                    <a:pt x="0" y="5830"/>
                    <a:pt x="67" y="5863"/>
                  </a:cubicBezTo>
                  <a:cubicBezTo>
                    <a:pt x="84" y="5880"/>
                    <a:pt x="100" y="5888"/>
                    <a:pt x="121" y="5888"/>
                  </a:cubicBezTo>
                  <a:cubicBezTo>
                    <a:pt x="142" y="5888"/>
                    <a:pt x="167" y="5880"/>
                    <a:pt x="200" y="5863"/>
                  </a:cubicBezTo>
                  <a:lnTo>
                    <a:pt x="1101" y="5363"/>
                  </a:lnTo>
                  <a:cubicBezTo>
                    <a:pt x="1134" y="5329"/>
                    <a:pt x="1201" y="5263"/>
                    <a:pt x="1234" y="5196"/>
                  </a:cubicBezTo>
                  <a:cubicBezTo>
                    <a:pt x="1268" y="5129"/>
                    <a:pt x="1268" y="5029"/>
                    <a:pt x="1268" y="4962"/>
                  </a:cubicBezTo>
                  <a:lnTo>
                    <a:pt x="1268" y="192"/>
                  </a:lnTo>
                  <a:cubicBezTo>
                    <a:pt x="1301" y="125"/>
                    <a:pt x="1268" y="59"/>
                    <a:pt x="1234" y="25"/>
                  </a:cubicBezTo>
                  <a:cubicBezTo>
                    <a:pt x="1201" y="9"/>
                    <a:pt x="1176" y="0"/>
                    <a:pt x="1155" y="0"/>
                  </a:cubicBezTo>
                  <a:close/>
                  <a:moveTo>
                    <a:pt x="1155" y="5980"/>
                  </a:moveTo>
                  <a:cubicBezTo>
                    <a:pt x="1134" y="5980"/>
                    <a:pt x="1118" y="5996"/>
                    <a:pt x="1101" y="6030"/>
                  </a:cubicBezTo>
                  <a:lnTo>
                    <a:pt x="200" y="6530"/>
                  </a:lnTo>
                  <a:cubicBezTo>
                    <a:pt x="134" y="6563"/>
                    <a:pt x="67" y="6630"/>
                    <a:pt x="67" y="6697"/>
                  </a:cubicBezTo>
                  <a:cubicBezTo>
                    <a:pt x="0" y="6764"/>
                    <a:pt x="0" y="6864"/>
                    <a:pt x="0" y="6930"/>
                  </a:cubicBezTo>
                  <a:lnTo>
                    <a:pt x="0" y="8065"/>
                  </a:lnTo>
                  <a:cubicBezTo>
                    <a:pt x="0" y="8131"/>
                    <a:pt x="0" y="8198"/>
                    <a:pt x="67" y="8231"/>
                  </a:cubicBezTo>
                  <a:cubicBezTo>
                    <a:pt x="84" y="8248"/>
                    <a:pt x="100" y="8256"/>
                    <a:pt x="121" y="8256"/>
                  </a:cubicBezTo>
                  <a:cubicBezTo>
                    <a:pt x="142" y="8256"/>
                    <a:pt x="167" y="8248"/>
                    <a:pt x="200" y="8231"/>
                  </a:cubicBezTo>
                  <a:lnTo>
                    <a:pt x="1101" y="7731"/>
                  </a:lnTo>
                  <a:cubicBezTo>
                    <a:pt x="1134" y="7698"/>
                    <a:pt x="1201" y="7631"/>
                    <a:pt x="1234" y="7564"/>
                  </a:cubicBezTo>
                  <a:cubicBezTo>
                    <a:pt x="1268" y="7497"/>
                    <a:pt x="1268" y="7397"/>
                    <a:pt x="1268" y="7331"/>
                  </a:cubicBezTo>
                  <a:lnTo>
                    <a:pt x="1268" y="6197"/>
                  </a:lnTo>
                  <a:cubicBezTo>
                    <a:pt x="1301" y="6130"/>
                    <a:pt x="1268" y="6063"/>
                    <a:pt x="1234" y="6030"/>
                  </a:cubicBezTo>
                  <a:cubicBezTo>
                    <a:pt x="1201" y="5996"/>
                    <a:pt x="1176" y="5980"/>
                    <a:pt x="1155" y="598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3994700" y="3772725"/>
              <a:ext cx="137625" cy="262100"/>
            </a:xfrm>
            <a:custGeom>
              <a:rect b="b" l="l" r="r" t="t"/>
              <a:pathLst>
                <a:path extrusionOk="0" h="10484" w="5505">
                  <a:moveTo>
                    <a:pt x="2769" y="2819"/>
                  </a:moveTo>
                  <a:lnTo>
                    <a:pt x="3403" y="5388"/>
                  </a:lnTo>
                  <a:lnTo>
                    <a:pt x="2102" y="6122"/>
                  </a:lnTo>
                  <a:lnTo>
                    <a:pt x="2102" y="6122"/>
                  </a:lnTo>
                  <a:lnTo>
                    <a:pt x="2769" y="2819"/>
                  </a:lnTo>
                  <a:close/>
                  <a:moveTo>
                    <a:pt x="3532" y="1"/>
                  </a:moveTo>
                  <a:cubicBezTo>
                    <a:pt x="3494" y="1"/>
                    <a:pt x="3453" y="17"/>
                    <a:pt x="3403" y="51"/>
                  </a:cubicBezTo>
                  <a:lnTo>
                    <a:pt x="2102" y="784"/>
                  </a:lnTo>
                  <a:cubicBezTo>
                    <a:pt x="2002" y="851"/>
                    <a:pt x="1901" y="951"/>
                    <a:pt x="1868" y="1051"/>
                  </a:cubicBezTo>
                  <a:cubicBezTo>
                    <a:pt x="1801" y="1185"/>
                    <a:pt x="1768" y="1285"/>
                    <a:pt x="1735" y="1385"/>
                  </a:cubicBezTo>
                  <a:lnTo>
                    <a:pt x="33" y="10091"/>
                  </a:lnTo>
                  <a:cubicBezTo>
                    <a:pt x="0" y="10158"/>
                    <a:pt x="0" y="10225"/>
                    <a:pt x="0" y="10291"/>
                  </a:cubicBezTo>
                  <a:cubicBezTo>
                    <a:pt x="0" y="10358"/>
                    <a:pt x="0" y="10391"/>
                    <a:pt x="33" y="10458"/>
                  </a:cubicBezTo>
                  <a:cubicBezTo>
                    <a:pt x="50" y="10475"/>
                    <a:pt x="75" y="10483"/>
                    <a:pt x="100" y="10483"/>
                  </a:cubicBezTo>
                  <a:cubicBezTo>
                    <a:pt x="125" y="10483"/>
                    <a:pt x="150" y="10475"/>
                    <a:pt x="167" y="10458"/>
                  </a:cubicBezTo>
                  <a:lnTo>
                    <a:pt x="1168" y="9858"/>
                  </a:lnTo>
                  <a:cubicBezTo>
                    <a:pt x="1268" y="9824"/>
                    <a:pt x="1334" y="9724"/>
                    <a:pt x="1401" y="9624"/>
                  </a:cubicBezTo>
                  <a:cubicBezTo>
                    <a:pt x="1434" y="9557"/>
                    <a:pt x="1468" y="9457"/>
                    <a:pt x="1468" y="9391"/>
                  </a:cubicBezTo>
                  <a:lnTo>
                    <a:pt x="1701" y="8256"/>
                  </a:lnTo>
                  <a:lnTo>
                    <a:pt x="3803" y="7022"/>
                  </a:lnTo>
                  <a:lnTo>
                    <a:pt x="4036" y="7923"/>
                  </a:lnTo>
                  <a:cubicBezTo>
                    <a:pt x="4036" y="7990"/>
                    <a:pt x="4070" y="8023"/>
                    <a:pt x="4103" y="8056"/>
                  </a:cubicBezTo>
                  <a:cubicBezTo>
                    <a:pt x="4131" y="8085"/>
                    <a:pt x="4159" y="8095"/>
                    <a:pt x="4190" y="8095"/>
                  </a:cubicBezTo>
                  <a:cubicBezTo>
                    <a:pt x="4232" y="8095"/>
                    <a:pt x="4279" y="8076"/>
                    <a:pt x="4337" y="8056"/>
                  </a:cubicBezTo>
                  <a:lnTo>
                    <a:pt x="5337" y="7456"/>
                  </a:lnTo>
                  <a:cubicBezTo>
                    <a:pt x="5404" y="7423"/>
                    <a:pt x="5437" y="7389"/>
                    <a:pt x="5471" y="7322"/>
                  </a:cubicBezTo>
                  <a:cubicBezTo>
                    <a:pt x="5504" y="7256"/>
                    <a:pt x="5504" y="7156"/>
                    <a:pt x="5504" y="7089"/>
                  </a:cubicBezTo>
                  <a:cubicBezTo>
                    <a:pt x="5504" y="7022"/>
                    <a:pt x="5504" y="6989"/>
                    <a:pt x="5471" y="6922"/>
                  </a:cubicBezTo>
                  <a:lnTo>
                    <a:pt x="3736" y="251"/>
                  </a:lnTo>
                  <a:cubicBezTo>
                    <a:pt x="3736" y="151"/>
                    <a:pt x="3703" y="84"/>
                    <a:pt x="3636" y="51"/>
                  </a:cubicBezTo>
                  <a:cubicBezTo>
                    <a:pt x="3603" y="17"/>
                    <a:pt x="3569" y="1"/>
                    <a:pt x="35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4123950" y="3682450"/>
              <a:ext cx="118450" cy="252300"/>
            </a:xfrm>
            <a:custGeom>
              <a:rect b="b" l="l" r="r" t="t"/>
              <a:pathLst>
                <a:path extrusionOk="0" h="10092" w="4738">
                  <a:moveTo>
                    <a:pt x="4575" y="1"/>
                  </a:moveTo>
                  <a:cubicBezTo>
                    <a:pt x="4545" y="1"/>
                    <a:pt x="4520" y="9"/>
                    <a:pt x="4504" y="26"/>
                  </a:cubicBezTo>
                  <a:lnTo>
                    <a:pt x="234" y="2494"/>
                  </a:lnTo>
                  <a:cubicBezTo>
                    <a:pt x="167" y="2527"/>
                    <a:pt x="101" y="2594"/>
                    <a:pt x="101" y="2661"/>
                  </a:cubicBezTo>
                  <a:cubicBezTo>
                    <a:pt x="34" y="2761"/>
                    <a:pt x="34" y="2861"/>
                    <a:pt x="0" y="2928"/>
                  </a:cubicBezTo>
                  <a:lnTo>
                    <a:pt x="0" y="4229"/>
                  </a:lnTo>
                  <a:cubicBezTo>
                    <a:pt x="0" y="4295"/>
                    <a:pt x="34" y="4395"/>
                    <a:pt x="101" y="4429"/>
                  </a:cubicBezTo>
                  <a:cubicBezTo>
                    <a:pt x="117" y="4445"/>
                    <a:pt x="142" y="4454"/>
                    <a:pt x="167" y="4454"/>
                  </a:cubicBezTo>
                  <a:cubicBezTo>
                    <a:pt x="192" y="4454"/>
                    <a:pt x="217" y="4445"/>
                    <a:pt x="234" y="4429"/>
                  </a:cubicBezTo>
                  <a:lnTo>
                    <a:pt x="1635" y="3628"/>
                  </a:lnTo>
                  <a:lnTo>
                    <a:pt x="1635" y="9866"/>
                  </a:lnTo>
                  <a:cubicBezTo>
                    <a:pt x="1635" y="9966"/>
                    <a:pt x="1668" y="10033"/>
                    <a:pt x="1702" y="10066"/>
                  </a:cubicBezTo>
                  <a:cubicBezTo>
                    <a:pt x="1718" y="10083"/>
                    <a:pt x="1743" y="10091"/>
                    <a:pt x="1773" y="10091"/>
                  </a:cubicBezTo>
                  <a:cubicBezTo>
                    <a:pt x="1802" y="10091"/>
                    <a:pt x="1835" y="10083"/>
                    <a:pt x="1868" y="10066"/>
                  </a:cubicBezTo>
                  <a:lnTo>
                    <a:pt x="2903" y="9466"/>
                  </a:lnTo>
                  <a:cubicBezTo>
                    <a:pt x="2969" y="9432"/>
                    <a:pt x="3003" y="9366"/>
                    <a:pt x="3036" y="9299"/>
                  </a:cubicBezTo>
                  <a:cubicBezTo>
                    <a:pt x="3069" y="9199"/>
                    <a:pt x="3103" y="9099"/>
                    <a:pt x="3103" y="9032"/>
                  </a:cubicBezTo>
                  <a:lnTo>
                    <a:pt x="3103" y="2761"/>
                  </a:lnTo>
                  <a:lnTo>
                    <a:pt x="4504" y="1960"/>
                  </a:lnTo>
                  <a:cubicBezTo>
                    <a:pt x="4570" y="1927"/>
                    <a:pt x="4637" y="1860"/>
                    <a:pt x="4670" y="1794"/>
                  </a:cubicBezTo>
                  <a:cubicBezTo>
                    <a:pt x="4704" y="1694"/>
                    <a:pt x="4704" y="1593"/>
                    <a:pt x="4704" y="1493"/>
                  </a:cubicBezTo>
                  <a:lnTo>
                    <a:pt x="4704" y="226"/>
                  </a:lnTo>
                  <a:cubicBezTo>
                    <a:pt x="4737" y="126"/>
                    <a:pt x="4704" y="59"/>
                    <a:pt x="4670" y="26"/>
                  </a:cubicBezTo>
                  <a:cubicBezTo>
                    <a:pt x="4637" y="9"/>
                    <a:pt x="4604" y="1"/>
                    <a:pt x="45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9"/>
            <p:cNvSpPr/>
            <p:nvPr/>
          </p:nvSpPr>
          <p:spPr>
            <a:xfrm>
              <a:off x="4384975" y="3540675"/>
              <a:ext cx="105100" cy="267300"/>
            </a:xfrm>
            <a:custGeom>
              <a:rect b="b" l="l" r="r" t="t"/>
              <a:pathLst>
                <a:path extrusionOk="0" h="10692" w="4204">
                  <a:moveTo>
                    <a:pt x="3986" y="1"/>
                  </a:moveTo>
                  <a:cubicBezTo>
                    <a:pt x="3961" y="1"/>
                    <a:pt x="3936" y="9"/>
                    <a:pt x="3903" y="26"/>
                  </a:cubicBezTo>
                  <a:lnTo>
                    <a:pt x="234" y="2161"/>
                  </a:lnTo>
                  <a:cubicBezTo>
                    <a:pt x="167" y="2194"/>
                    <a:pt x="100" y="2261"/>
                    <a:pt x="67" y="2328"/>
                  </a:cubicBezTo>
                  <a:cubicBezTo>
                    <a:pt x="34" y="2394"/>
                    <a:pt x="0" y="2494"/>
                    <a:pt x="0" y="2594"/>
                  </a:cubicBezTo>
                  <a:lnTo>
                    <a:pt x="0" y="10467"/>
                  </a:lnTo>
                  <a:cubicBezTo>
                    <a:pt x="0" y="10567"/>
                    <a:pt x="34" y="10634"/>
                    <a:pt x="67" y="10667"/>
                  </a:cubicBezTo>
                  <a:cubicBezTo>
                    <a:pt x="84" y="10684"/>
                    <a:pt x="109" y="10692"/>
                    <a:pt x="138" y="10692"/>
                  </a:cubicBezTo>
                  <a:cubicBezTo>
                    <a:pt x="167" y="10692"/>
                    <a:pt x="200" y="10684"/>
                    <a:pt x="234" y="10667"/>
                  </a:cubicBezTo>
                  <a:lnTo>
                    <a:pt x="3970" y="8499"/>
                  </a:lnTo>
                  <a:cubicBezTo>
                    <a:pt x="4036" y="8465"/>
                    <a:pt x="4103" y="8399"/>
                    <a:pt x="4137" y="8332"/>
                  </a:cubicBezTo>
                  <a:cubicBezTo>
                    <a:pt x="4170" y="8232"/>
                    <a:pt x="4170" y="8132"/>
                    <a:pt x="4170" y="8065"/>
                  </a:cubicBezTo>
                  <a:lnTo>
                    <a:pt x="4170" y="6764"/>
                  </a:lnTo>
                  <a:cubicBezTo>
                    <a:pt x="4203" y="6697"/>
                    <a:pt x="4170" y="6631"/>
                    <a:pt x="4137" y="6564"/>
                  </a:cubicBezTo>
                  <a:cubicBezTo>
                    <a:pt x="4103" y="6547"/>
                    <a:pt x="4070" y="6539"/>
                    <a:pt x="4041" y="6539"/>
                  </a:cubicBezTo>
                  <a:cubicBezTo>
                    <a:pt x="4011" y="6539"/>
                    <a:pt x="3986" y="6547"/>
                    <a:pt x="3970" y="6564"/>
                  </a:cubicBezTo>
                  <a:lnTo>
                    <a:pt x="1468" y="7998"/>
                  </a:lnTo>
                  <a:lnTo>
                    <a:pt x="1468" y="6631"/>
                  </a:lnTo>
                  <a:lnTo>
                    <a:pt x="3736" y="5330"/>
                  </a:lnTo>
                  <a:cubicBezTo>
                    <a:pt x="3803" y="5296"/>
                    <a:pt x="3870" y="5230"/>
                    <a:pt x="3903" y="5130"/>
                  </a:cubicBezTo>
                  <a:cubicBezTo>
                    <a:pt x="3936" y="5063"/>
                    <a:pt x="3936" y="4963"/>
                    <a:pt x="3936" y="4863"/>
                  </a:cubicBezTo>
                  <a:lnTo>
                    <a:pt x="3936" y="3595"/>
                  </a:lnTo>
                  <a:cubicBezTo>
                    <a:pt x="3970" y="3495"/>
                    <a:pt x="3936" y="3428"/>
                    <a:pt x="3903" y="3395"/>
                  </a:cubicBezTo>
                  <a:cubicBezTo>
                    <a:pt x="3870" y="3378"/>
                    <a:pt x="3836" y="3370"/>
                    <a:pt x="3807" y="3370"/>
                  </a:cubicBezTo>
                  <a:cubicBezTo>
                    <a:pt x="3778" y="3370"/>
                    <a:pt x="3753" y="3378"/>
                    <a:pt x="3736" y="3395"/>
                  </a:cubicBezTo>
                  <a:lnTo>
                    <a:pt x="1468" y="4696"/>
                  </a:lnTo>
                  <a:lnTo>
                    <a:pt x="1468" y="3362"/>
                  </a:lnTo>
                  <a:lnTo>
                    <a:pt x="3903" y="1961"/>
                  </a:lnTo>
                  <a:cubicBezTo>
                    <a:pt x="3970" y="1927"/>
                    <a:pt x="4036" y="1861"/>
                    <a:pt x="4070" y="1794"/>
                  </a:cubicBezTo>
                  <a:cubicBezTo>
                    <a:pt x="4103" y="1694"/>
                    <a:pt x="4137" y="1627"/>
                    <a:pt x="4137" y="1527"/>
                  </a:cubicBezTo>
                  <a:lnTo>
                    <a:pt x="4137" y="226"/>
                  </a:lnTo>
                  <a:cubicBezTo>
                    <a:pt x="4137" y="159"/>
                    <a:pt x="4103" y="93"/>
                    <a:pt x="4070" y="26"/>
                  </a:cubicBezTo>
                  <a:cubicBezTo>
                    <a:pt x="4036" y="9"/>
                    <a:pt x="4011" y="1"/>
                    <a:pt x="39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9"/>
            <p:cNvSpPr/>
            <p:nvPr/>
          </p:nvSpPr>
          <p:spPr>
            <a:xfrm>
              <a:off x="4512550" y="3459800"/>
              <a:ext cx="115950" cy="274800"/>
            </a:xfrm>
            <a:custGeom>
              <a:rect b="b" l="l" r="r" t="t"/>
              <a:pathLst>
                <a:path extrusionOk="0" h="10992" w="4638">
                  <a:moveTo>
                    <a:pt x="4504" y="0"/>
                  </a:moveTo>
                  <a:cubicBezTo>
                    <a:pt x="4479" y="0"/>
                    <a:pt x="4454" y="9"/>
                    <a:pt x="4437" y="25"/>
                  </a:cubicBezTo>
                  <a:lnTo>
                    <a:pt x="3403" y="626"/>
                  </a:lnTo>
                  <a:cubicBezTo>
                    <a:pt x="3337" y="659"/>
                    <a:pt x="3270" y="726"/>
                    <a:pt x="3237" y="792"/>
                  </a:cubicBezTo>
                  <a:cubicBezTo>
                    <a:pt x="3203" y="893"/>
                    <a:pt x="3170" y="993"/>
                    <a:pt x="3170" y="1093"/>
                  </a:cubicBezTo>
                  <a:lnTo>
                    <a:pt x="3170" y="5196"/>
                  </a:lnTo>
                  <a:lnTo>
                    <a:pt x="1369" y="2060"/>
                  </a:lnTo>
                  <a:cubicBezTo>
                    <a:pt x="1335" y="2027"/>
                    <a:pt x="1302" y="1993"/>
                    <a:pt x="1268" y="1960"/>
                  </a:cubicBezTo>
                  <a:cubicBezTo>
                    <a:pt x="1240" y="1932"/>
                    <a:pt x="1212" y="1921"/>
                    <a:pt x="1181" y="1921"/>
                  </a:cubicBezTo>
                  <a:cubicBezTo>
                    <a:pt x="1139" y="1921"/>
                    <a:pt x="1093" y="1941"/>
                    <a:pt x="1035" y="1960"/>
                  </a:cubicBezTo>
                  <a:lnTo>
                    <a:pt x="201" y="2427"/>
                  </a:lnTo>
                  <a:cubicBezTo>
                    <a:pt x="134" y="2494"/>
                    <a:pt x="68" y="2560"/>
                    <a:pt x="68" y="2627"/>
                  </a:cubicBezTo>
                  <a:cubicBezTo>
                    <a:pt x="1" y="2694"/>
                    <a:pt x="1" y="2794"/>
                    <a:pt x="1" y="2894"/>
                  </a:cubicBezTo>
                  <a:lnTo>
                    <a:pt x="1" y="10766"/>
                  </a:lnTo>
                  <a:cubicBezTo>
                    <a:pt x="1" y="10833"/>
                    <a:pt x="1" y="10900"/>
                    <a:pt x="68" y="10966"/>
                  </a:cubicBezTo>
                  <a:cubicBezTo>
                    <a:pt x="84" y="10983"/>
                    <a:pt x="109" y="10991"/>
                    <a:pt x="134" y="10991"/>
                  </a:cubicBezTo>
                  <a:cubicBezTo>
                    <a:pt x="159" y="10991"/>
                    <a:pt x="184" y="10983"/>
                    <a:pt x="201" y="10966"/>
                  </a:cubicBezTo>
                  <a:lnTo>
                    <a:pt x="1235" y="10366"/>
                  </a:lnTo>
                  <a:cubicBezTo>
                    <a:pt x="1302" y="10333"/>
                    <a:pt x="1369" y="10266"/>
                    <a:pt x="1402" y="10166"/>
                  </a:cubicBezTo>
                  <a:cubicBezTo>
                    <a:pt x="1435" y="10099"/>
                    <a:pt x="1469" y="9999"/>
                    <a:pt x="1469" y="9899"/>
                  </a:cubicBezTo>
                  <a:lnTo>
                    <a:pt x="1469" y="5796"/>
                  </a:lnTo>
                  <a:lnTo>
                    <a:pt x="3270" y="8898"/>
                  </a:lnTo>
                  <a:cubicBezTo>
                    <a:pt x="3303" y="8965"/>
                    <a:pt x="3337" y="8998"/>
                    <a:pt x="3370" y="9032"/>
                  </a:cubicBezTo>
                  <a:cubicBezTo>
                    <a:pt x="3403" y="9048"/>
                    <a:pt x="3437" y="9057"/>
                    <a:pt x="3474" y="9057"/>
                  </a:cubicBezTo>
                  <a:cubicBezTo>
                    <a:pt x="3512" y="9057"/>
                    <a:pt x="3553" y="9048"/>
                    <a:pt x="3603" y="9032"/>
                  </a:cubicBezTo>
                  <a:lnTo>
                    <a:pt x="4437" y="8565"/>
                  </a:lnTo>
                  <a:cubicBezTo>
                    <a:pt x="4504" y="8498"/>
                    <a:pt x="4537" y="8431"/>
                    <a:pt x="4571" y="8365"/>
                  </a:cubicBezTo>
                  <a:cubicBezTo>
                    <a:pt x="4638" y="8298"/>
                    <a:pt x="4638" y="8198"/>
                    <a:pt x="4638" y="8098"/>
                  </a:cubicBezTo>
                  <a:lnTo>
                    <a:pt x="4638" y="225"/>
                  </a:lnTo>
                  <a:cubicBezTo>
                    <a:pt x="4638" y="159"/>
                    <a:pt x="4638" y="59"/>
                    <a:pt x="4571" y="25"/>
                  </a:cubicBezTo>
                  <a:cubicBezTo>
                    <a:pt x="4554" y="9"/>
                    <a:pt x="4529" y="0"/>
                    <a:pt x="4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4646000" y="3380775"/>
              <a:ext cx="117600" cy="252925"/>
            </a:xfrm>
            <a:custGeom>
              <a:rect b="b" l="l" r="r" t="t"/>
              <a:pathLst>
                <a:path extrusionOk="0" h="10117" w="4704">
                  <a:moveTo>
                    <a:pt x="4570" y="1"/>
                  </a:moveTo>
                  <a:cubicBezTo>
                    <a:pt x="4545" y="1"/>
                    <a:pt x="4520" y="17"/>
                    <a:pt x="4503" y="51"/>
                  </a:cubicBezTo>
                  <a:lnTo>
                    <a:pt x="234" y="2519"/>
                  </a:lnTo>
                  <a:cubicBezTo>
                    <a:pt x="167" y="2552"/>
                    <a:pt x="100" y="2619"/>
                    <a:pt x="67" y="2686"/>
                  </a:cubicBezTo>
                  <a:cubicBezTo>
                    <a:pt x="33" y="2786"/>
                    <a:pt x="0" y="2886"/>
                    <a:pt x="0" y="2953"/>
                  </a:cubicBezTo>
                  <a:lnTo>
                    <a:pt x="0" y="4254"/>
                  </a:lnTo>
                  <a:cubicBezTo>
                    <a:pt x="0" y="4320"/>
                    <a:pt x="33" y="4387"/>
                    <a:pt x="67" y="4454"/>
                  </a:cubicBezTo>
                  <a:cubicBezTo>
                    <a:pt x="100" y="4471"/>
                    <a:pt x="133" y="4479"/>
                    <a:pt x="163" y="4479"/>
                  </a:cubicBezTo>
                  <a:cubicBezTo>
                    <a:pt x="192" y="4479"/>
                    <a:pt x="217" y="4471"/>
                    <a:pt x="234" y="4454"/>
                  </a:cubicBezTo>
                  <a:lnTo>
                    <a:pt x="1635" y="3653"/>
                  </a:lnTo>
                  <a:lnTo>
                    <a:pt x="1635" y="9891"/>
                  </a:lnTo>
                  <a:cubicBezTo>
                    <a:pt x="1601" y="9958"/>
                    <a:pt x="1635" y="10058"/>
                    <a:pt x="1701" y="10091"/>
                  </a:cubicBezTo>
                  <a:cubicBezTo>
                    <a:pt x="1718" y="10108"/>
                    <a:pt x="1743" y="10116"/>
                    <a:pt x="1768" y="10116"/>
                  </a:cubicBezTo>
                  <a:cubicBezTo>
                    <a:pt x="1793" y="10116"/>
                    <a:pt x="1818" y="10108"/>
                    <a:pt x="1835" y="10091"/>
                  </a:cubicBezTo>
                  <a:lnTo>
                    <a:pt x="2869" y="9491"/>
                  </a:lnTo>
                  <a:cubicBezTo>
                    <a:pt x="2935" y="9457"/>
                    <a:pt x="3002" y="9391"/>
                    <a:pt x="3036" y="9324"/>
                  </a:cubicBezTo>
                  <a:cubicBezTo>
                    <a:pt x="3069" y="9224"/>
                    <a:pt x="3102" y="9124"/>
                    <a:pt x="3102" y="9057"/>
                  </a:cubicBezTo>
                  <a:lnTo>
                    <a:pt x="3102" y="2786"/>
                  </a:lnTo>
                  <a:lnTo>
                    <a:pt x="4503" y="1985"/>
                  </a:lnTo>
                  <a:cubicBezTo>
                    <a:pt x="4570" y="1952"/>
                    <a:pt x="4603" y="1885"/>
                    <a:pt x="4637" y="1785"/>
                  </a:cubicBezTo>
                  <a:cubicBezTo>
                    <a:pt x="4670" y="1719"/>
                    <a:pt x="4703" y="1618"/>
                    <a:pt x="4703" y="1518"/>
                  </a:cubicBezTo>
                  <a:lnTo>
                    <a:pt x="4703" y="251"/>
                  </a:lnTo>
                  <a:cubicBezTo>
                    <a:pt x="4703" y="151"/>
                    <a:pt x="4670" y="84"/>
                    <a:pt x="4637" y="51"/>
                  </a:cubicBezTo>
                  <a:cubicBezTo>
                    <a:pt x="4620" y="17"/>
                    <a:pt x="4595" y="1"/>
                    <a:pt x="45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9"/>
            <p:cNvSpPr/>
            <p:nvPr/>
          </p:nvSpPr>
          <p:spPr>
            <a:xfrm>
              <a:off x="4781075" y="3349725"/>
              <a:ext cx="36725" cy="229750"/>
            </a:xfrm>
            <a:custGeom>
              <a:rect b="b" l="l" r="r" t="t"/>
              <a:pathLst>
                <a:path extrusionOk="0" h="9190" w="1469">
                  <a:moveTo>
                    <a:pt x="1335" y="0"/>
                  </a:moveTo>
                  <a:cubicBezTo>
                    <a:pt x="1310" y="0"/>
                    <a:pt x="1285" y="8"/>
                    <a:pt x="1268" y="25"/>
                  </a:cubicBezTo>
                  <a:lnTo>
                    <a:pt x="234" y="626"/>
                  </a:lnTo>
                  <a:cubicBezTo>
                    <a:pt x="134" y="659"/>
                    <a:pt x="101" y="726"/>
                    <a:pt x="68" y="826"/>
                  </a:cubicBezTo>
                  <a:cubicBezTo>
                    <a:pt x="34" y="892"/>
                    <a:pt x="1" y="992"/>
                    <a:pt x="1" y="1093"/>
                  </a:cubicBezTo>
                  <a:lnTo>
                    <a:pt x="1" y="8965"/>
                  </a:lnTo>
                  <a:cubicBezTo>
                    <a:pt x="1" y="9032"/>
                    <a:pt x="34" y="9132"/>
                    <a:pt x="68" y="9165"/>
                  </a:cubicBezTo>
                  <a:cubicBezTo>
                    <a:pt x="84" y="9182"/>
                    <a:pt x="109" y="9190"/>
                    <a:pt x="139" y="9190"/>
                  </a:cubicBezTo>
                  <a:cubicBezTo>
                    <a:pt x="168" y="9190"/>
                    <a:pt x="201" y="9182"/>
                    <a:pt x="234" y="9165"/>
                  </a:cubicBezTo>
                  <a:lnTo>
                    <a:pt x="1268" y="8598"/>
                  </a:lnTo>
                  <a:cubicBezTo>
                    <a:pt x="1335" y="8531"/>
                    <a:pt x="1369" y="8464"/>
                    <a:pt x="1402" y="8398"/>
                  </a:cubicBezTo>
                  <a:cubicBezTo>
                    <a:pt x="1435" y="8331"/>
                    <a:pt x="1469" y="8231"/>
                    <a:pt x="1469" y="8131"/>
                  </a:cubicBezTo>
                  <a:lnTo>
                    <a:pt x="1469" y="225"/>
                  </a:lnTo>
                  <a:cubicBezTo>
                    <a:pt x="1469" y="159"/>
                    <a:pt x="1469" y="92"/>
                    <a:pt x="1402" y="25"/>
                  </a:cubicBezTo>
                  <a:cubicBezTo>
                    <a:pt x="1385" y="8"/>
                    <a:pt x="1360" y="0"/>
                    <a:pt x="1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9"/>
            <p:cNvSpPr/>
            <p:nvPr/>
          </p:nvSpPr>
          <p:spPr>
            <a:xfrm>
              <a:off x="4841125" y="3286800"/>
              <a:ext cx="124275" cy="236200"/>
            </a:xfrm>
            <a:custGeom>
              <a:rect b="b" l="l" r="r" t="t"/>
              <a:pathLst>
                <a:path extrusionOk="0" h="9448" w="4971">
                  <a:moveTo>
                    <a:pt x="2903" y="2142"/>
                  </a:moveTo>
                  <a:cubicBezTo>
                    <a:pt x="3036" y="2142"/>
                    <a:pt x="3136" y="2175"/>
                    <a:pt x="3203" y="2275"/>
                  </a:cubicBezTo>
                  <a:cubicBezTo>
                    <a:pt x="3303" y="2375"/>
                    <a:pt x="3370" y="2475"/>
                    <a:pt x="3403" y="2609"/>
                  </a:cubicBezTo>
                  <a:cubicBezTo>
                    <a:pt x="3436" y="2776"/>
                    <a:pt x="3470" y="2942"/>
                    <a:pt x="3503" y="3109"/>
                  </a:cubicBezTo>
                  <a:lnTo>
                    <a:pt x="3503" y="3576"/>
                  </a:lnTo>
                  <a:lnTo>
                    <a:pt x="3503" y="4110"/>
                  </a:lnTo>
                  <a:lnTo>
                    <a:pt x="3503" y="4677"/>
                  </a:lnTo>
                  <a:lnTo>
                    <a:pt x="3503" y="5177"/>
                  </a:lnTo>
                  <a:cubicBezTo>
                    <a:pt x="3470" y="5578"/>
                    <a:pt x="3370" y="5978"/>
                    <a:pt x="3236" y="6345"/>
                  </a:cubicBezTo>
                  <a:cubicBezTo>
                    <a:pt x="3103" y="6678"/>
                    <a:pt x="2836" y="6979"/>
                    <a:pt x="2502" y="7179"/>
                  </a:cubicBezTo>
                  <a:cubicBezTo>
                    <a:pt x="2352" y="7262"/>
                    <a:pt x="2211" y="7304"/>
                    <a:pt x="2085" y="7304"/>
                  </a:cubicBezTo>
                  <a:cubicBezTo>
                    <a:pt x="1960" y="7304"/>
                    <a:pt x="1852" y="7262"/>
                    <a:pt x="1769" y="7179"/>
                  </a:cubicBezTo>
                  <a:cubicBezTo>
                    <a:pt x="1568" y="6945"/>
                    <a:pt x="1502" y="6645"/>
                    <a:pt x="1502" y="6345"/>
                  </a:cubicBezTo>
                  <a:lnTo>
                    <a:pt x="1502" y="5844"/>
                  </a:lnTo>
                  <a:lnTo>
                    <a:pt x="1502" y="5311"/>
                  </a:lnTo>
                  <a:lnTo>
                    <a:pt x="1502" y="4777"/>
                  </a:lnTo>
                  <a:lnTo>
                    <a:pt x="1502" y="4277"/>
                  </a:lnTo>
                  <a:cubicBezTo>
                    <a:pt x="1502" y="4077"/>
                    <a:pt x="1535" y="3876"/>
                    <a:pt x="1568" y="3676"/>
                  </a:cubicBezTo>
                  <a:cubicBezTo>
                    <a:pt x="1635" y="3476"/>
                    <a:pt x="1702" y="3309"/>
                    <a:pt x="1769" y="3109"/>
                  </a:cubicBezTo>
                  <a:cubicBezTo>
                    <a:pt x="1835" y="2942"/>
                    <a:pt x="1935" y="2776"/>
                    <a:pt x="2069" y="2642"/>
                  </a:cubicBezTo>
                  <a:cubicBezTo>
                    <a:pt x="2202" y="2509"/>
                    <a:pt x="2336" y="2375"/>
                    <a:pt x="2502" y="2275"/>
                  </a:cubicBezTo>
                  <a:cubicBezTo>
                    <a:pt x="2602" y="2209"/>
                    <a:pt x="2769" y="2142"/>
                    <a:pt x="2903" y="2142"/>
                  </a:cubicBezTo>
                  <a:close/>
                  <a:moveTo>
                    <a:pt x="3606" y="1"/>
                  </a:moveTo>
                  <a:cubicBezTo>
                    <a:pt x="3571" y="1"/>
                    <a:pt x="3537" y="3"/>
                    <a:pt x="3503" y="7"/>
                  </a:cubicBezTo>
                  <a:cubicBezTo>
                    <a:pt x="3136" y="7"/>
                    <a:pt x="2769" y="140"/>
                    <a:pt x="2469" y="341"/>
                  </a:cubicBezTo>
                  <a:cubicBezTo>
                    <a:pt x="2102" y="541"/>
                    <a:pt x="1735" y="841"/>
                    <a:pt x="1435" y="1208"/>
                  </a:cubicBezTo>
                  <a:cubicBezTo>
                    <a:pt x="1135" y="1541"/>
                    <a:pt x="901" y="1942"/>
                    <a:pt x="668" y="2342"/>
                  </a:cubicBezTo>
                  <a:cubicBezTo>
                    <a:pt x="468" y="2776"/>
                    <a:pt x="301" y="3209"/>
                    <a:pt x="201" y="3676"/>
                  </a:cubicBezTo>
                  <a:cubicBezTo>
                    <a:pt x="101" y="4143"/>
                    <a:pt x="34" y="4610"/>
                    <a:pt x="1" y="5077"/>
                  </a:cubicBezTo>
                  <a:cubicBezTo>
                    <a:pt x="1" y="5411"/>
                    <a:pt x="1" y="5778"/>
                    <a:pt x="1" y="6145"/>
                  </a:cubicBezTo>
                  <a:lnTo>
                    <a:pt x="1" y="7212"/>
                  </a:lnTo>
                  <a:cubicBezTo>
                    <a:pt x="1" y="7612"/>
                    <a:pt x="67" y="8013"/>
                    <a:pt x="201" y="8413"/>
                  </a:cubicBezTo>
                  <a:cubicBezTo>
                    <a:pt x="301" y="8680"/>
                    <a:pt x="468" y="8947"/>
                    <a:pt x="668" y="9180"/>
                  </a:cubicBezTo>
                  <a:cubicBezTo>
                    <a:pt x="901" y="9347"/>
                    <a:pt x="1168" y="9447"/>
                    <a:pt x="1435" y="9447"/>
                  </a:cubicBezTo>
                  <a:cubicBezTo>
                    <a:pt x="1802" y="9414"/>
                    <a:pt x="2169" y="9314"/>
                    <a:pt x="2469" y="9113"/>
                  </a:cubicBezTo>
                  <a:cubicBezTo>
                    <a:pt x="2869" y="8880"/>
                    <a:pt x="3203" y="8613"/>
                    <a:pt x="3503" y="8280"/>
                  </a:cubicBezTo>
                  <a:cubicBezTo>
                    <a:pt x="3803" y="7913"/>
                    <a:pt x="4070" y="7546"/>
                    <a:pt x="4270" y="7112"/>
                  </a:cubicBezTo>
                  <a:cubicBezTo>
                    <a:pt x="4470" y="6678"/>
                    <a:pt x="4637" y="6245"/>
                    <a:pt x="4771" y="5778"/>
                  </a:cubicBezTo>
                  <a:cubicBezTo>
                    <a:pt x="4871" y="5311"/>
                    <a:pt x="4937" y="4844"/>
                    <a:pt x="4971" y="4377"/>
                  </a:cubicBezTo>
                  <a:lnTo>
                    <a:pt x="4971" y="3309"/>
                  </a:lnTo>
                  <a:lnTo>
                    <a:pt x="4971" y="2209"/>
                  </a:lnTo>
                  <a:cubicBezTo>
                    <a:pt x="4937" y="1808"/>
                    <a:pt x="4871" y="1408"/>
                    <a:pt x="4771" y="1041"/>
                  </a:cubicBezTo>
                  <a:cubicBezTo>
                    <a:pt x="4671" y="741"/>
                    <a:pt x="4504" y="474"/>
                    <a:pt x="4270" y="274"/>
                  </a:cubicBezTo>
                  <a:cubicBezTo>
                    <a:pt x="4096" y="99"/>
                    <a:pt x="3845" y="1"/>
                    <a:pt x="36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9"/>
            <p:cNvSpPr/>
            <p:nvPr/>
          </p:nvSpPr>
          <p:spPr>
            <a:xfrm>
              <a:off x="4987900" y="3184600"/>
              <a:ext cx="116775" cy="275625"/>
            </a:xfrm>
            <a:custGeom>
              <a:rect b="b" l="l" r="r" t="t"/>
              <a:pathLst>
                <a:path extrusionOk="0" h="11025" w="4671">
                  <a:moveTo>
                    <a:pt x="4537" y="0"/>
                  </a:moveTo>
                  <a:cubicBezTo>
                    <a:pt x="4512" y="0"/>
                    <a:pt x="4487" y="9"/>
                    <a:pt x="4470" y="25"/>
                  </a:cubicBezTo>
                  <a:lnTo>
                    <a:pt x="3403" y="626"/>
                  </a:lnTo>
                  <a:cubicBezTo>
                    <a:pt x="3336" y="693"/>
                    <a:pt x="3303" y="759"/>
                    <a:pt x="3269" y="826"/>
                  </a:cubicBezTo>
                  <a:cubicBezTo>
                    <a:pt x="3236" y="893"/>
                    <a:pt x="3203" y="993"/>
                    <a:pt x="3203" y="1093"/>
                  </a:cubicBezTo>
                  <a:lnTo>
                    <a:pt x="3203" y="5229"/>
                  </a:lnTo>
                  <a:lnTo>
                    <a:pt x="1368" y="2094"/>
                  </a:lnTo>
                  <a:cubicBezTo>
                    <a:pt x="1368" y="2027"/>
                    <a:pt x="1301" y="1993"/>
                    <a:pt x="1268" y="1993"/>
                  </a:cubicBezTo>
                  <a:cubicBezTo>
                    <a:pt x="1235" y="1960"/>
                    <a:pt x="1201" y="1943"/>
                    <a:pt x="1168" y="1943"/>
                  </a:cubicBezTo>
                  <a:cubicBezTo>
                    <a:pt x="1135" y="1943"/>
                    <a:pt x="1101" y="1960"/>
                    <a:pt x="1068" y="1993"/>
                  </a:cubicBezTo>
                  <a:lnTo>
                    <a:pt x="234" y="2460"/>
                  </a:lnTo>
                  <a:cubicBezTo>
                    <a:pt x="167" y="2494"/>
                    <a:pt x="101" y="2561"/>
                    <a:pt x="67" y="2627"/>
                  </a:cubicBezTo>
                  <a:cubicBezTo>
                    <a:pt x="34" y="2727"/>
                    <a:pt x="0" y="2827"/>
                    <a:pt x="0" y="2894"/>
                  </a:cubicBezTo>
                  <a:lnTo>
                    <a:pt x="0" y="10800"/>
                  </a:lnTo>
                  <a:cubicBezTo>
                    <a:pt x="0" y="10866"/>
                    <a:pt x="34" y="10933"/>
                    <a:pt x="67" y="11000"/>
                  </a:cubicBezTo>
                  <a:cubicBezTo>
                    <a:pt x="84" y="11017"/>
                    <a:pt x="109" y="11025"/>
                    <a:pt x="138" y="11025"/>
                  </a:cubicBezTo>
                  <a:cubicBezTo>
                    <a:pt x="167" y="11025"/>
                    <a:pt x="201" y="11017"/>
                    <a:pt x="234" y="11000"/>
                  </a:cubicBezTo>
                  <a:lnTo>
                    <a:pt x="1268" y="10366"/>
                  </a:lnTo>
                  <a:cubicBezTo>
                    <a:pt x="1335" y="10333"/>
                    <a:pt x="1401" y="10266"/>
                    <a:pt x="1435" y="10199"/>
                  </a:cubicBezTo>
                  <a:cubicBezTo>
                    <a:pt x="1468" y="10099"/>
                    <a:pt x="1468" y="10033"/>
                    <a:pt x="1468" y="9932"/>
                  </a:cubicBezTo>
                  <a:lnTo>
                    <a:pt x="1468" y="5796"/>
                  </a:lnTo>
                  <a:lnTo>
                    <a:pt x="3303" y="8932"/>
                  </a:lnTo>
                  <a:cubicBezTo>
                    <a:pt x="3336" y="8965"/>
                    <a:pt x="3370" y="8998"/>
                    <a:pt x="3403" y="9032"/>
                  </a:cubicBezTo>
                  <a:cubicBezTo>
                    <a:pt x="3436" y="9065"/>
                    <a:pt x="3478" y="9082"/>
                    <a:pt x="3520" y="9082"/>
                  </a:cubicBezTo>
                  <a:cubicBezTo>
                    <a:pt x="3561" y="9082"/>
                    <a:pt x="3603" y="9065"/>
                    <a:pt x="3636" y="9032"/>
                  </a:cubicBezTo>
                  <a:lnTo>
                    <a:pt x="4470" y="8565"/>
                  </a:lnTo>
                  <a:cubicBezTo>
                    <a:pt x="4537" y="8498"/>
                    <a:pt x="4570" y="8431"/>
                    <a:pt x="4604" y="8365"/>
                  </a:cubicBezTo>
                  <a:cubicBezTo>
                    <a:pt x="4637" y="8298"/>
                    <a:pt x="4670" y="8198"/>
                    <a:pt x="4670" y="8098"/>
                  </a:cubicBezTo>
                  <a:lnTo>
                    <a:pt x="4670" y="226"/>
                  </a:lnTo>
                  <a:cubicBezTo>
                    <a:pt x="4670" y="125"/>
                    <a:pt x="4637" y="59"/>
                    <a:pt x="4604" y="25"/>
                  </a:cubicBezTo>
                  <a:cubicBezTo>
                    <a:pt x="4587" y="9"/>
                    <a:pt x="4562" y="0"/>
                    <a:pt x="45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>
              <a:off x="3807050" y="3876575"/>
              <a:ext cx="105100" cy="383925"/>
            </a:xfrm>
            <a:custGeom>
              <a:rect b="b" l="l" r="r" t="t"/>
              <a:pathLst>
                <a:path extrusionOk="0" h="15357" w="4204">
                  <a:moveTo>
                    <a:pt x="3921" y="1"/>
                  </a:moveTo>
                  <a:cubicBezTo>
                    <a:pt x="3857" y="1"/>
                    <a:pt x="3784" y="22"/>
                    <a:pt x="3703" y="66"/>
                  </a:cubicBezTo>
                  <a:lnTo>
                    <a:pt x="534" y="1734"/>
                  </a:lnTo>
                  <a:cubicBezTo>
                    <a:pt x="201" y="1934"/>
                    <a:pt x="1" y="2268"/>
                    <a:pt x="1" y="2635"/>
                  </a:cubicBezTo>
                  <a:lnTo>
                    <a:pt x="268" y="14944"/>
                  </a:lnTo>
                  <a:cubicBezTo>
                    <a:pt x="219" y="15185"/>
                    <a:pt x="399" y="15357"/>
                    <a:pt x="603" y="15357"/>
                  </a:cubicBezTo>
                  <a:cubicBezTo>
                    <a:pt x="680" y="15357"/>
                    <a:pt x="761" y="15332"/>
                    <a:pt x="835" y="15277"/>
                  </a:cubicBezTo>
                  <a:lnTo>
                    <a:pt x="2503" y="14410"/>
                  </a:lnTo>
                  <a:cubicBezTo>
                    <a:pt x="2803" y="14210"/>
                    <a:pt x="3003" y="13876"/>
                    <a:pt x="3036" y="13509"/>
                  </a:cubicBezTo>
                  <a:lnTo>
                    <a:pt x="4204" y="400"/>
                  </a:lnTo>
                  <a:cubicBezTo>
                    <a:pt x="4204" y="156"/>
                    <a:pt x="4097" y="1"/>
                    <a:pt x="3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3800575" y="4284675"/>
              <a:ext cx="87200" cy="121125"/>
            </a:xfrm>
            <a:custGeom>
              <a:rect b="b" l="l" r="r" t="t"/>
              <a:pathLst>
                <a:path extrusionOk="0" h="4845" w="3488">
                  <a:moveTo>
                    <a:pt x="2482" y="0"/>
                  </a:moveTo>
                  <a:cubicBezTo>
                    <a:pt x="2289" y="0"/>
                    <a:pt x="2070" y="58"/>
                    <a:pt x="1828" y="187"/>
                  </a:cubicBezTo>
                  <a:cubicBezTo>
                    <a:pt x="760" y="888"/>
                    <a:pt x="93" y="2055"/>
                    <a:pt x="26" y="3323"/>
                  </a:cubicBezTo>
                  <a:cubicBezTo>
                    <a:pt x="0" y="4173"/>
                    <a:pt x="353" y="4844"/>
                    <a:pt x="1007" y="4844"/>
                  </a:cubicBezTo>
                  <a:cubicBezTo>
                    <a:pt x="1199" y="4844"/>
                    <a:pt x="1418" y="4786"/>
                    <a:pt x="1661" y="4657"/>
                  </a:cubicBezTo>
                  <a:cubicBezTo>
                    <a:pt x="2728" y="3957"/>
                    <a:pt x="3395" y="2789"/>
                    <a:pt x="3462" y="1522"/>
                  </a:cubicBezTo>
                  <a:cubicBezTo>
                    <a:pt x="3488" y="671"/>
                    <a:pt x="3135" y="0"/>
                    <a:pt x="248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3395100" y="3903425"/>
              <a:ext cx="168000" cy="83225"/>
            </a:xfrm>
            <a:custGeom>
              <a:rect b="b" l="l" r="r" t="t"/>
              <a:pathLst>
                <a:path extrusionOk="0" h="3329" w="6720">
                  <a:moveTo>
                    <a:pt x="6014" y="1"/>
                  </a:moveTo>
                  <a:cubicBezTo>
                    <a:pt x="5939" y="1"/>
                    <a:pt x="5857" y="19"/>
                    <a:pt x="5771" y="60"/>
                  </a:cubicBezTo>
                  <a:lnTo>
                    <a:pt x="501" y="2361"/>
                  </a:lnTo>
                  <a:cubicBezTo>
                    <a:pt x="0" y="2595"/>
                    <a:pt x="167" y="3329"/>
                    <a:pt x="701" y="3329"/>
                  </a:cubicBezTo>
                  <a:cubicBezTo>
                    <a:pt x="768" y="3329"/>
                    <a:pt x="834" y="3329"/>
                    <a:pt x="901" y="3295"/>
                  </a:cubicBezTo>
                  <a:lnTo>
                    <a:pt x="6171" y="994"/>
                  </a:lnTo>
                  <a:cubicBezTo>
                    <a:pt x="6719" y="734"/>
                    <a:pt x="6494" y="1"/>
                    <a:pt x="60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3393250" y="3710675"/>
              <a:ext cx="184500" cy="84175"/>
            </a:xfrm>
            <a:custGeom>
              <a:rect b="b" l="l" r="r" t="t"/>
              <a:pathLst>
                <a:path extrusionOk="0" h="3367" w="7380">
                  <a:moveTo>
                    <a:pt x="756" y="0"/>
                  </a:moveTo>
                  <a:cubicBezTo>
                    <a:pt x="246" y="0"/>
                    <a:pt x="1" y="829"/>
                    <a:pt x="608" y="1032"/>
                  </a:cubicBezTo>
                  <a:lnTo>
                    <a:pt x="6479" y="3333"/>
                  </a:lnTo>
                  <a:cubicBezTo>
                    <a:pt x="6546" y="3367"/>
                    <a:pt x="6612" y="3367"/>
                    <a:pt x="6679" y="3367"/>
                  </a:cubicBezTo>
                  <a:cubicBezTo>
                    <a:pt x="7246" y="3367"/>
                    <a:pt x="7380" y="2599"/>
                    <a:pt x="6879" y="2399"/>
                  </a:cubicBezTo>
                  <a:lnTo>
                    <a:pt x="1008" y="64"/>
                  </a:lnTo>
                  <a:cubicBezTo>
                    <a:pt x="919" y="20"/>
                    <a:pt x="835" y="0"/>
                    <a:pt x="7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3536375" y="3518875"/>
              <a:ext cx="106425" cy="146725"/>
            </a:xfrm>
            <a:custGeom>
              <a:rect b="b" l="l" r="r" t="t"/>
              <a:pathLst>
                <a:path extrusionOk="0" h="5869" w="4257">
                  <a:moveTo>
                    <a:pt x="702" y="1"/>
                  </a:moveTo>
                  <a:cubicBezTo>
                    <a:pt x="351" y="1"/>
                    <a:pt x="0" y="383"/>
                    <a:pt x="254" y="798"/>
                  </a:cubicBezTo>
                  <a:lnTo>
                    <a:pt x="3156" y="5635"/>
                  </a:lnTo>
                  <a:cubicBezTo>
                    <a:pt x="3222" y="5768"/>
                    <a:pt x="3389" y="5868"/>
                    <a:pt x="3589" y="5868"/>
                  </a:cubicBezTo>
                  <a:cubicBezTo>
                    <a:pt x="3990" y="5868"/>
                    <a:pt x="4256" y="5435"/>
                    <a:pt x="4056" y="5101"/>
                  </a:cubicBezTo>
                  <a:lnTo>
                    <a:pt x="1121" y="264"/>
                  </a:lnTo>
                  <a:cubicBezTo>
                    <a:pt x="1017" y="78"/>
                    <a:pt x="860" y="1"/>
                    <a:pt x="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5304800" y="3491500"/>
              <a:ext cx="166650" cy="95700"/>
            </a:xfrm>
            <a:custGeom>
              <a:rect b="b" l="l" r="r" t="t"/>
              <a:pathLst>
                <a:path extrusionOk="0" h="3828" w="6666">
                  <a:moveTo>
                    <a:pt x="5914" y="1"/>
                  </a:moveTo>
                  <a:cubicBezTo>
                    <a:pt x="5827" y="1"/>
                    <a:pt x="5733" y="28"/>
                    <a:pt x="5638" y="92"/>
                  </a:cubicBezTo>
                  <a:lnTo>
                    <a:pt x="334" y="2860"/>
                  </a:lnTo>
                  <a:cubicBezTo>
                    <a:pt x="67" y="2994"/>
                    <a:pt x="0" y="3327"/>
                    <a:pt x="134" y="3561"/>
                  </a:cubicBezTo>
                  <a:cubicBezTo>
                    <a:pt x="200" y="3727"/>
                    <a:pt x="367" y="3828"/>
                    <a:pt x="567" y="3828"/>
                  </a:cubicBezTo>
                  <a:cubicBezTo>
                    <a:pt x="667" y="3828"/>
                    <a:pt x="734" y="3828"/>
                    <a:pt x="801" y="3794"/>
                  </a:cubicBezTo>
                  <a:lnTo>
                    <a:pt x="6105" y="992"/>
                  </a:lnTo>
                  <a:cubicBezTo>
                    <a:pt x="6666" y="768"/>
                    <a:pt x="6377" y="1"/>
                    <a:pt x="5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5290850" y="3695250"/>
              <a:ext cx="185750" cy="67900"/>
            </a:xfrm>
            <a:custGeom>
              <a:rect b="b" l="l" r="r" t="t"/>
              <a:pathLst>
                <a:path extrusionOk="0" h="2716" w="7430">
                  <a:moveTo>
                    <a:pt x="697" y="0"/>
                  </a:moveTo>
                  <a:cubicBezTo>
                    <a:pt x="162" y="0"/>
                    <a:pt x="0" y="764"/>
                    <a:pt x="558" y="981"/>
                  </a:cubicBezTo>
                  <a:lnTo>
                    <a:pt x="6596" y="2683"/>
                  </a:lnTo>
                  <a:lnTo>
                    <a:pt x="6729" y="2683"/>
                  </a:lnTo>
                  <a:lnTo>
                    <a:pt x="6729" y="2716"/>
                  </a:lnTo>
                  <a:cubicBezTo>
                    <a:pt x="7330" y="2683"/>
                    <a:pt x="7430" y="1849"/>
                    <a:pt x="6896" y="1682"/>
                  </a:cubicBezTo>
                  <a:lnTo>
                    <a:pt x="825" y="14"/>
                  </a:lnTo>
                  <a:cubicBezTo>
                    <a:pt x="780" y="5"/>
                    <a:pt x="737" y="0"/>
                    <a:pt x="6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229325" y="3828550"/>
              <a:ext cx="108850" cy="135600"/>
            </a:xfrm>
            <a:custGeom>
              <a:rect b="b" l="l" r="r" t="t"/>
              <a:pathLst>
                <a:path extrusionOk="0" h="5424" w="4354">
                  <a:moveTo>
                    <a:pt x="668" y="1"/>
                  </a:moveTo>
                  <a:cubicBezTo>
                    <a:pt x="322" y="1"/>
                    <a:pt x="1" y="368"/>
                    <a:pt x="217" y="753"/>
                  </a:cubicBezTo>
                  <a:lnTo>
                    <a:pt x="3353" y="5190"/>
                  </a:lnTo>
                  <a:cubicBezTo>
                    <a:pt x="3453" y="5323"/>
                    <a:pt x="3620" y="5423"/>
                    <a:pt x="3786" y="5423"/>
                  </a:cubicBezTo>
                  <a:cubicBezTo>
                    <a:pt x="3886" y="5423"/>
                    <a:pt x="3953" y="5390"/>
                    <a:pt x="4053" y="5323"/>
                  </a:cubicBezTo>
                  <a:cubicBezTo>
                    <a:pt x="4287" y="5156"/>
                    <a:pt x="4353" y="4856"/>
                    <a:pt x="4187" y="4622"/>
                  </a:cubicBezTo>
                  <a:lnTo>
                    <a:pt x="1051" y="186"/>
                  </a:lnTo>
                  <a:cubicBezTo>
                    <a:pt x="939" y="56"/>
                    <a:pt x="802" y="1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2933100" y="453700"/>
              <a:ext cx="591275" cy="702425"/>
            </a:xfrm>
            <a:custGeom>
              <a:rect b="b" l="l" r="r" t="t"/>
              <a:pathLst>
                <a:path extrusionOk="0" h="28097" w="23651">
                  <a:moveTo>
                    <a:pt x="9031" y="0"/>
                  </a:moveTo>
                  <a:cubicBezTo>
                    <a:pt x="8071" y="0"/>
                    <a:pt x="7198" y="222"/>
                    <a:pt x="6438" y="650"/>
                  </a:cubicBezTo>
                  <a:cubicBezTo>
                    <a:pt x="5671" y="1117"/>
                    <a:pt x="3703" y="2218"/>
                    <a:pt x="2936" y="2685"/>
                  </a:cubicBezTo>
                  <a:cubicBezTo>
                    <a:pt x="1135" y="3719"/>
                    <a:pt x="0" y="5987"/>
                    <a:pt x="0" y="9190"/>
                  </a:cubicBezTo>
                  <a:cubicBezTo>
                    <a:pt x="0" y="15661"/>
                    <a:pt x="4537" y="23500"/>
                    <a:pt x="10108" y="26702"/>
                  </a:cubicBezTo>
                  <a:cubicBezTo>
                    <a:pt x="11739" y="27654"/>
                    <a:pt x="13268" y="28097"/>
                    <a:pt x="14623" y="28097"/>
                  </a:cubicBezTo>
                  <a:cubicBezTo>
                    <a:pt x="15596" y="28097"/>
                    <a:pt x="16479" y="27868"/>
                    <a:pt x="17246" y="27436"/>
                  </a:cubicBezTo>
                  <a:lnTo>
                    <a:pt x="20715" y="25435"/>
                  </a:lnTo>
                  <a:cubicBezTo>
                    <a:pt x="22517" y="24367"/>
                    <a:pt x="23651" y="22132"/>
                    <a:pt x="23651" y="18897"/>
                  </a:cubicBezTo>
                  <a:cubicBezTo>
                    <a:pt x="23651" y="12459"/>
                    <a:pt x="19114" y="4620"/>
                    <a:pt x="13543" y="1384"/>
                  </a:cubicBezTo>
                  <a:cubicBezTo>
                    <a:pt x="11921" y="446"/>
                    <a:pt x="10390" y="0"/>
                    <a:pt x="903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2933100" y="453700"/>
              <a:ext cx="591275" cy="702425"/>
            </a:xfrm>
            <a:custGeom>
              <a:rect b="b" l="l" r="r" t="t"/>
              <a:pathLst>
                <a:path extrusionOk="0" h="28097" w="23651">
                  <a:moveTo>
                    <a:pt x="9031" y="0"/>
                  </a:moveTo>
                  <a:cubicBezTo>
                    <a:pt x="8071" y="0"/>
                    <a:pt x="7198" y="222"/>
                    <a:pt x="6438" y="650"/>
                  </a:cubicBezTo>
                  <a:cubicBezTo>
                    <a:pt x="5671" y="1117"/>
                    <a:pt x="3703" y="2218"/>
                    <a:pt x="2936" y="2685"/>
                  </a:cubicBezTo>
                  <a:cubicBezTo>
                    <a:pt x="1135" y="3719"/>
                    <a:pt x="0" y="5987"/>
                    <a:pt x="0" y="9190"/>
                  </a:cubicBezTo>
                  <a:cubicBezTo>
                    <a:pt x="0" y="15661"/>
                    <a:pt x="4537" y="23500"/>
                    <a:pt x="10108" y="26702"/>
                  </a:cubicBezTo>
                  <a:cubicBezTo>
                    <a:pt x="11739" y="27654"/>
                    <a:pt x="13268" y="28097"/>
                    <a:pt x="14623" y="28097"/>
                  </a:cubicBezTo>
                  <a:cubicBezTo>
                    <a:pt x="15596" y="28097"/>
                    <a:pt x="16479" y="27868"/>
                    <a:pt x="17246" y="27436"/>
                  </a:cubicBezTo>
                  <a:lnTo>
                    <a:pt x="20715" y="25435"/>
                  </a:lnTo>
                  <a:cubicBezTo>
                    <a:pt x="22517" y="24367"/>
                    <a:pt x="23651" y="22132"/>
                    <a:pt x="23651" y="18897"/>
                  </a:cubicBezTo>
                  <a:cubicBezTo>
                    <a:pt x="23651" y="12459"/>
                    <a:pt x="19114" y="4620"/>
                    <a:pt x="13543" y="1384"/>
                  </a:cubicBezTo>
                  <a:cubicBezTo>
                    <a:pt x="11921" y="446"/>
                    <a:pt x="10390" y="0"/>
                    <a:pt x="90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3325875" y="1044525"/>
              <a:ext cx="254375" cy="184525"/>
            </a:xfrm>
            <a:custGeom>
              <a:rect b="b" l="l" r="r" t="t"/>
              <a:pathLst>
                <a:path extrusionOk="0" h="7381" w="10175">
                  <a:moveTo>
                    <a:pt x="6806" y="0"/>
                  </a:moveTo>
                  <a:lnTo>
                    <a:pt x="1" y="3937"/>
                  </a:lnTo>
                  <a:cubicBezTo>
                    <a:pt x="634" y="4937"/>
                    <a:pt x="1502" y="5805"/>
                    <a:pt x="2536" y="6438"/>
                  </a:cubicBezTo>
                  <a:cubicBezTo>
                    <a:pt x="3575" y="7050"/>
                    <a:pt x="4782" y="7381"/>
                    <a:pt x="6003" y="7381"/>
                  </a:cubicBezTo>
                  <a:cubicBezTo>
                    <a:pt x="6115" y="7381"/>
                    <a:pt x="6227" y="7378"/>
                    <a:pt x="6339" y="7372"/>
                  </a:cubicBezTo>
                  <a:cubicBezTo>
                    <a:pt x="6405" y="7372"/>
                    <a:pt x="6439" y="7372"/>
                    <a:pt x="6505" y="7339"/>
                  </a:cubicBezTo>
                  <a:lnTo>
                    <a:pt x="9941" y="5371"/>
                  </a:lnTo>
                  <a:cubicBezTo>
                    <a:pt x="10175" y="5238"/>
                    <a:pt x="10175" y="4904"/>
                    <a:pt x="9941" y="4771"/>
                  </a:cubicBezTo>
                  <a:cubicBezTo>
                    <a:pt x="8173" y="3803"/>
                    <a:pt x="7006" y="2035"/>
                    <a:pt x="6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325875" y="1044525"/>
              <a:ext cx="254375" cy="184525"/>
            </a:xfrm>
            <a:custGeom>
              <a:rect b="b" l="l" r="r" t="t"/>
              <a:pathLst>
                <a:path extrusionOk="0" h="7381" w="10175">
                  <a:moveTo>
                    <a:pt x="6806" y="0"/>
                  </a:moveTo>
                  <a:lnTo>
                    <a:pt x="1" y="3937"/>
                  </a:lnTo>
                  <a:cubicBezTo>
                    <a:pt x="634" y="4937"/>
                    <a:pt x="1502" y="5805"/>
                    <a:pt x="2536" y="6438"/>
                  </a:cubicBezTo>
                  <a:cubicBezTo>
                    <a:pt x="3575" y="7050"/>
                    <a:pt x="4782" y="7381"/>
                    <a:pt x="6003" y="7381"/>
                  </a:cubicBezTo>
                  <a:cubicBezTo>
                    <a:pt x="6115" y="7381"/>
                    <a:pt x="6227" y="7378"/>
                    <a:pt x="6339" y="7372"/>
                  </a:cubicBezTo>
                  <a:cubicBezTo>
                    <a:pt x="6405" y="7372"/>
                    <a:pt x="6439" y="7372"/>
                    <a:pt x="6505" y="7339"/>
                  </a:cubicBezTo>
                  <a:lnTo>
                    <a:pt x="9941" y="5371"/>
                  </a:lnTo>
                  <a:cubicBezTo>
                    <a:pt x="10175" y="5238"/>
                    <a:pt x="10175" y="4904"/>
                    <a:pt x="9941" y="4771"/>
                  </a:cubicBezTo>
                  <a:cubicBezTo>
                    <a:pt x="8173" y="3803"/>
                    <a:pt x="7006" y="2035"/>
                    <a:pt x="680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08075" y="503300"/>
              <a:ext cx="554600" cy="652575"/>
            </a:xfrm>
            <a:custGeom>
              <a:rect b="b" l="l" r="r" t="t"/>
              <a:pathLst>
                <a:path extrusionOk="0" h="26103" w="22184">
                  <a:moveTo>
                    <a:pt x="6580" y="1"/>
                  </a:moveTo>
                  <a:cubicBezTo>
                    <a:pt x="5638" y="1"/>
                    <a:pt x="4755" y="215"/>
                    <a:pt x="3970" y="668"/>
                  </a:cubicBezTo>
                  <a:cubicBezTo>
                    <a:pt x="1" y="2969"/>
                    <a:pt x="1" y="10341"/>
                    <a:pt x="3970" y="17180"/>
                  </a:cubicBezTo>
                  <a:cubicBezTo>
                    <a:pt x="7114" y="22641"/>
                    <a:pt x="11832" y="26102"/>
                    <a:pt x="15610" y="26102"/>
                  </a:cubicBezTo>
                  <a:cubicBezTo>
                    <a:pt x="16562" y="26102"/>
                    <a:pt x="17455" y="25882"/>
                    <a:pt x="18247" y="25419"/>
                  </a:cubicBezTo>
                  <a:cubicBezTo>
                    <a:pt x="22183" y="23150"/>
                    <a:pt x="22183" y="15779"/>
                    <a:pt x="18247" y="8940"/>
                  </a:cubicBezTo>
                  <a:cubicBezTo>
                    <a:pt x="15096" y="3466"/>
                    <a:pt x="10362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3306278" y="1060134"/>
              <a:ext cx="181825" cy="172850"/>
            </a:xfrm>
            <a:custGeom>
              <a:rect b="b" l="l" r="r" t="t"/>
              <a:pathLst>
                <a:path extrusionOk="0" h="6914" w="7273">
                  <a:moveTo>
                    <a:pt x="3870" y="0"/>
                  </a:moveTo>
                  <a:lnTo>
                    <a:pt x="1" y="2235"/>
                  </a:lnTo>
                  <a:cubicBezTo>
                    <a:pt x="1" y="2235"/>
                    <a:pt x="334" y="4270"/>
                    <a:pt x="3003" y="5971"/>
                  </a:cubicBezTo>
                  <a:cubicBezTo>
                    <a:pt x="4072" y="6583"/>
                    <a:pt x="5254" y="6914"/>
                    <a:pt x="6470" y="6914"/>
                  </a:cubicBezTo>
                  <a:cubicBezTo>
                    <a:pt x="6582" y="6914"/>
                    <a:pt x="6694" y="6911"/>
                    <a:pt x="6806" y="6905"/>
                  </a:cubicBezTo>
                  <a:cubicBezTo>
                    <a:pt x="7172" y="6905"/>
                    <a:pt x="7273" y="6438"/>
                    <a:pt x="6972" y="6272"/>
                  </a:cubicBezTo>
                  <a:cubicBezTo>
                    <a:pt x="4737" y="5037"/>
                    <a:pt x="3470" y="2536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24900" y="619925"/>
              <a:ext cx="82575" cy="299550"/>
            </a:xfrm>
            <a:custGeom>
              <a:rect b="b" l="l" r="r" t="t"/>
              <a:pathLst>
                <a:path extrusionOk="0" h="11982" w="3303">
                  <a:moveTo>
                    <a:pt x="237" y="1"/>
                  </a:moveTo>
                  <a:cubicBezTo>
                    <a:pt x="93" y="1"/>
                    <a:pt x="1" y="107"/>
                    <a:pt x="1" y="306"/>
                  </a:cubicBezTo>
                  <a:lnTo>
                    <a:pt x="901" y="10513"/>
                  </a:lnTo>
                  <a:cubicBezTo>
                    <a:pt x="935" y="10813"/>
                    <a:pt x="1101" y="11080"/>
                    <a:pt x="1368" y="11247"/>
                  </a:cubicBezTo>
                  <a:lnTo>
                    <a:pt x="2669" y="11914"/>
                  </a:lnTo>
                  <a:cubicBezTo>
                    <a:pt x="2726" y="11961"/>
                    <a:pt x="2787" y="11982"/>
                    <a:pt x="2846" y="11982"/>
                  </a:cubicBezTo>
                  <a:cubicBezTo>
                    <a:pt x="2996" y="11982"/>
                    <a:pt x="3127" y="11848"/>
                    <a:pt x="3103" y="11681"/>
                  </a:cubicBezTo>
                  <a:lnTo>
                    <a:pt x="3303" y="2074"/>
                  </a:lnTo>
                  <a:cubicBezTo>
                    <a:pt x="3270" y="1774"/>
                    <a:pt x="3136" y="1507"/>
                    <a:pt x="2869" y="1373"/>
                  </a:cubicBezTo>
                  <a:lnTo>
                    <a:pt x="401" y="39"/>
                  </a:lnTo>
                  <a:cubicBezTo>
                    <a:pt x="341" y="13"/>
                    <a:pt x="286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44275" y="938350"/>
              <a:ext cx="67825" cy="94300"/>
            </a:xfrm>
            <a:custGeom>
              <a:rect b="b" l="l" r="r" t="t"/>
              <a:pathLst>
                <a:path extrusionOk="0" h="3772" w="2713">
                  <a:moveTo>
                    <a:pt x="780" y="0"/>
                  </a:moveTo>
                  <a:cubicBezTo>
                    <a:pt x="272" y="0"/>
                    <a:pt x="0" y="510"/>
                    <a:pt x="26" y="1179"/>
                  </a:cubicBezTo>
                  <a:cubicBezTo>
                    <a:pt x="60" y="2179"/>
                    <a:pt x="593" y="3080"/>
                    <a:pt x="1427" y="3614"/>
                  </a:cubicBezTo>
                  <a:cubicBezTo>
                    <a:pt x="1622" y="3723"/>
                    <a:pt x="1797" y="3772"/>
                    <a:pt x="1949" y="3772"/>
                  </a:cubicBezTo>
                  <a:cubicBezTo>
                    <a:pt x="2450" y="3772"/>
                    <a:pt x="2713" y="3244"/>
                    <a:pt x="2661" y="2580"/>
                  </a:cubicBezTo>
                  <a:cubicBezTo>
                    <a:pt x="2628" y="1612"/>
                    <a:pt x="2094" y="678"/>
                    <a:pt x="1294" y="144"/>
                  </a:cubicBezTo>
                  <a:cubicBezTo>
                    <a:pt x="1103" y="45"/>
                    <a:pt x="931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5367325" y="719300"/>
              <a:ext cx="722225" cy="722200"/>
            </a:xfrm>
            <a:custGeom>
              <a:rect b="b" l="l" r="r" t="t"/>
              <a:pathLst>
                <a:path extrusionOk="0" h="28888" w="28889">
                  <a:moveTo>
                    <a:pt x="14445" y="0"/>
                  </a:moveTo>
                  <a:cubicBezTo>
                    <a:pt x="6472" y="0"/>
                    <a:pt x="1" y="6471"/>
                    <a:pt x="1" y="14444"/>
                  </a:cubicBezTo>
                  <a:cubicBezTo>
                    <a:pt x="1" y="22416"/>
                    <a:pt x="6472" y="28887"/>
                    <a:pt x="14445" y="28887"/>
                  </a:cubicBezTo>
                  <a:cubicBezTo>
                    <a:pt x="22417" y="28887"/>
                    <a:pt x="28888" y="22416"/>
                    <a:pt x="28888" y="14444"/>
                  </a:cubicBezTo>
                  <a:cubicBezTo>
                    <a:pt x="28888" y="6471"/>
                    <a:pt x="22417" y="0"/>
                    <a:pt x="144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5501600" y="878575"/>
              <a:ext cx="626300" cy="563125"/>
            </a:xfrm>
            <a:custGeom>
              <a:rect b="b" l="l" r="r" t="t"/>
              <a:pathLst>
                <a:path extrusionOk="0" h="22525" w="25052">
                  <a:moveTo>
                    <a:pt x="21049" y="0"/>
                  </a:moveTo>
                  <a:cubicBezTo>
                    <a:pt x="22350" y="3670"/>
                    <a:pt x="21549" y="6872"/>
                    <a:pt x="16312" y="9907"/>
                  </a:cubicBezTo>
                  <a:lnTo>
                    <a:pt x="0" y="19314"/>
                  </a:lnTo>
                  <a:cubicBezTo>
                    <a:pt x="2657" y="21461"/>
                    <a:pt x="5866" y="22524"/>
                    <a:pt x="9069" y="22524"/>
                  </a:cubicBezTo>
                  <a:cubicBezTo>
                    <a:pt x="12584" y="22524"/>
                    <a:pt x="16090" y="21244"/>
                    <a:pt x="18847" y="18714"/>
                  </a:cubicBezTo>
                  <a:cubicBezTo>
                    <a:pt x="24118" y="13877"/>
                    <a:pt x="25052" y="5938"/>
                    <a:pt x="2104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5405700" y="1183800"/>
              <a:ext cx="273550" cy="1104975"/>
            </a:xfrm>
            <a:custGeom>
              <a:rect b="b" l="l" r="r" t="t"/>
              <a:pathLst>
                <a:path extrusionOk="0" h="44199" w="10942">
                  <a:moveTo>
                    <a:pt x="0" y="0"/>
                  </a:moveTo>
                  <a:lnTo>
                    <a:pt x="0" y="0"/>
                  </a:lnTo>
                  <a:cubicBezTo>
                    <a:pt x="3103" y="11642"/>
                    <a:pt x="4837" y="29088"/>
                    <a:pt x="4037" y="41863"/>
                  </a:cubicBezTo>
                  <a:lnTo>
                    <a:pt x="8073" y="44198"/>
                  </a:lnTo>
                  <a:cubicBezTo>
                    <a:pt x="10408" y="36526"/>
                    <a:pt x="10942" y="20815"/>
                    <a:pt x="10074" y="58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5607500" y="1327225"/>
              <a:ext cx="356125" cy="962375"/>
            </a:xfrm>
            <a:custGeom>
              <a:rect b="b" l="l" r="r" t="t"/>
              <a:pathLst>
                <a:path extrusionOk="0" h="38495" w="14245">
                  <a:moveTo>
                    <a:pt x="14244" y="1"/>
                  </a:moveTo>
                  <a:lnTo>
                    <a:pt x="2002" y="134"/>
                  </a:lnTo>
                  <a:cubicBezTo>
                    <a:pt x="2669" y="13744"/>
                    <a:pt x="2403" y="29322"/>
                    <a:pt x="1" y="38495"/>
                  </a:cubicBezTo>
                  <a:cubicBezTo>
                    <a:pt x="6072" y="34892"/>
                    <a:pt x="9841" y="28354"/>
                    <a:pt x="9908" y="21249"/>
                  </a:cubicBezTo>
                  <a:lnTo>
                    <a:pt x="10008" y="5438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5607500" y="1746275"/>
              <a:ext cx="150975" cy="100525"/>
            </a:xfrm>
            <a:custGeom>
              <a:rect b="b" l="l" r="r" t="t"/>
              <a:pathLst>
                <a:path extrusionOk="0" h="4021" w="6039">
                  <a:moveTo>
                    <a:pt x="5559" y="0"/>
                  </a:moveTo>
                  <a:cubicBezTo>
                    <a:pt x="5441" y="0"/>
                    <a:pt x="5309" y="39"/>
                    <a:pt x="5171" y="117"/>
                  </a:cubicBezTo>
                  <a:lnTo>
                    <a:pt x="2870" y="1452"/>
                  </a:lnTo>
                  <a:cubicBezTo>
                    <a:pt x="2603" y="1585"/>
                    <a:pt x="2302" y="1652"/>
                    <a:pt x="2002" y="1652"/>
                  </a:cubicBezTo>
                  <a:cubicBezTo>
                    <a:pt x="1702" y="1652"/>
                    <a:pt x="1402" y="1585"/>
                    <a:pt x="1135" y="1452"/>
                  </a:cubicBezTo>
                  <a:lnTo>
                    <a:pt x="835" y="1285"/>
                  </a:lnTo>
                  <a:cubicBezTo>
                    <a:pt x="699" y="1207"/>
                    <a:pt x="571" y="1169"/>
                    <a:pt x="458" y="1169"/>
                  </a:cubicBezTo>
                  <a:cubicBezTo>
                    <a:pt x="185" y="1169"/>
                    <a:pt x="1" y="1393"/>
                    <a:pt x="1" y="1818"/>
                  </a:cubicBezTo>
                  <a:lnTo>
                    <a:pt x="1" y="2152"/>
                  </a:lnTo>
                  <a:cubicBezTo>
                    <a:pt x="34" y="2752"/>
                    <a:pt x="334" y="3286"/>
                    <a:pt x="835" y="3653"/>
                  </a:cubicBezTo>
                  <a:lnTo>
                    <a:pt x="1102" y="3820"/>
                  </a:lnTo>
                  <a:cubicBezTo>
                    <a:pt x="1368" y="3953"/>
                    <a:pt x="1669" y="4020"/>
                    <a:pt x="1969" y="4020"/>
                  </a:cubicBezTo>
                  <a:cubicBezTo>
                    <a:pt x="2269" y="4020"/>
                    <a:pt x="2569" y="3953"/>
                    <a:pt x="2836" y="3820"/>
                  </a:cubicBezTo>
                  <a:lnTo>
                    <a:pt x="5171" y="2452"/>
                  </a:lnTo>
                  <a:cubicBezTo>
                    <a:pt x="5672" y="2119"/>
                    <a:pt x="6005" y="1585"/>
                    <a:pt x="6038" y="985"/>
                  </a:cubicBezTo>
                  <a:lnTo>
                    <a:pt x="6038" y="618"/>
                  </a:lnTo>
                  <a:cubicBezTo>
                    <a:pt x="6038" y="218"/>
                    <a:pt x="5840" y="0"/>
                    <a:pt x="55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5598575" y="1875675"/>
              <a:ext cx="150725" cy="100375"/>
            </a:xfrm>
            <a:custGeom>
              <a:rect b="b" l="l" r="r" t="t"/>
              <a:pathLst>
                <a:path extrusionOk="0" h="4015" w="6029">
                  <a:moveTo>
                    <a:pt x="5534" y="1"/>
                  </a:moveTo>
                  <a:cubicBezTo>
                    <a:pt x="5420" y="1"/>
                    <a:pt x="5293" y="36"/>
                    <a:pt x="5161" y="112"/>
                  </a:cubicBezTo>
                  <a:lnTo>
                    <a:pt x="2860" y="1446"/>
                  </a:lnTo>
                  <a:cubicBezTo>
                    <a:pt x="2593" y="1596"/>
                    <a:pt x="2301" y="1671"/>
                    <a:pt x="2005" y="1671"/>
                  </a:cubicBezTo>
                  <a:cubicBezTo>
                    <a:pt x="1709" y="1671"/>
                    <a:pt x="1409" y="1596"/>
                    <a:pt x="1125" y="1446"/>
                  </a:cubicBezTo>
                  <a:lnTo>
                    <a:pt x="858" y="1279"/>
                  </a:lnTo>
                  <a:cubicBezTo>
                    <a:pt x="711" y="1200"/>
                    <a:pt x="575" y="1162"/>
                    <a:pt x="457" y="1162"/>
                  </a:cubicBezTo>
                  <a:cubicBezTo>
                    <a:pt x="176" y="1162"/>
                    <a:pt x="1" y="1380"/>
                    <a:pt x="24" y="1779"/>
                  </a:cubicBezTo>
                  <a:lnTo>
                    <a:pt x="24" y="2146"/>
                  </a:lnTo>
                  <a:cubicBezTo>
                    <a:pt x="58" y="2747"/>
                    <a:pt x="358" y="3281"/>
                    <a:pt x="858" y="3648"/>
                  </a:cubicBezTo>
                  <a:lnTo>
                    <a:pt x="1125" y="3814"/>
                  </a:lnTo>
                  <a:cubicBezTo>
                    <a:pt x="1392" y="3948"/>
                    <a:pt x="1684" y="4014"/>
                    <a:pt x="1980" y="4014"/>
                  </a:cubicBezTo>
                  <a:cubicBezTo>
                    <a:pt x="2276" y="4014"/>
                    <a:pt x="2576" y="3948"/>
                    <a:pt x="2860" y="3814"/>
                  </a:cubicBezTo>
                  <a:lnTo>
                    <a:pt x="5195" y="2447"/>
                  </a:lnTo>
                  <a:cubicBezTo>
                    <a:pt x="5695" y="2113"/>
                    <a:pt x="5995" y="1546"/>
                    <a:pt x="6029" y="946"/>
                  </a:cubicBezTo>
                  <a:lnTo>
                    <a:pt x="6029" y="612"/>
                  </a:lnTo>
                  <a:cubicBezTo>
                    <a:pt x="6029" y="229"/>
                    <a:pt x="5823" y="1"/>
                    <a:pt x="55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5589150" y="2005625"/>
              <a:ext cx="150975" cy="99675"/>
            </a:xfrm>
            <a:custGeom>
              <a:rect b="b" l="l" r="r" t="t"/>
              <a:pathLst>
                <a:path extrusionOk="0" h="3987" w="6039">
                  <a:moveTo>
                    <a:pt x="5559" y="1"/>
                  </a:moveTo>
                  <a:cubicBezTo>
                    <a:pt x="5441" y="1"/>
                    <a:pt x="5309" y="39"/>
                    <a:pt x="5171" y="117"/>
                  </a:cubicBezTo>
                  <a:lnTo>
                    <a:pt x="2870" y="1452"/>
                  </a:lnTo>
                  <a:cubicBezTo>
                    <a:pt x="2603" y="1585"/>
                    <a:pt x="2311" y="1652"/>
                    <a:pt x="2019" y="1652"/>
                  </a:cubicBezTo>
                  <a:cubicBezTo>
                    <a:pt x="1727" y="1652"/>
                    <a:pt x="1435" y="1585"/>
                    <a:pt x="1168" y="1452"/>
                  </a:cubicBezTo>
                  <a:lnTo>
                    <a:pt x="868" y="1285"/>
                  </a:lnTo>
                  <a:cubicBezTo>
                    <a:pt x="729" y="1195"/>
                    <a:pt x="596" y="1153"/>
                    <a:pt x="478" y="1153"/>
                  </a:cubicBezTo>
                  <a:cubicBezTo>
                    <a:pt x="198" y="1153"/>
                    <a:pt x="1" y="1387"/>
                    <a:pt x="1" y="1785"/>
                  </a:cubicBezTo>
                  <a:lnTo>
                    <a:pt x="1" y="2119"/>
                  </a:lnTo>
                  <a:cubicBezTo>
                    <a:pt x="34" y="2719"/>
                    <a:pt x="368" y="3286"/>
                    <a:pt x="835" y="3620"/>
                  </a:cubicBezTo>
                  <a:lnTo>
                    <a:pt x="1135" y="3787"/>
                  </a:lnTo>
                  <a:cubicBezTo>
                    <a:pt x="1402" y="3920"/>
                    <a:pt x="1694" y="3987"/>
                    <a:pt x="1986" y="3987"/>
                  </a:cubicBezTo>
                  <a:cubicBezTo>
                    <a:pt x="2278" y="3987"/>
                    <a:pt x="2569" y="3920"/>
                    <a:pt x="2836" y="3787"/>
                  </a:cubicBezTo>
                  <a:lnTo>
                    <a:pt x="5171" y="2419"/>
                  </a:lnTo>
                  <a:cubicBezTo>
                    <a:pt x="5672" y="2085"/>
                    <a:pt x="6005" y="1552"/>
                    <a:pt x="6039" y="951"/>
                  </a:cubicBezTo>
                  <a:lnTo>
                    <a:pt x="6039" y="618"/>
                  </a:lnTo>
                  <a:cubicBezTo>
                    <a:pt x="6039" y="218"/>
                    <a:pt x="5840" y="1"/>
                    <a:pt x="55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5257250" y="730600"/>
              <a:ext cx="713050" cy="854325"/>
            </a:xfrm>
            <a:custGeom>
              <a:rect b="b" l="l" r="r" t="t"/>
              <a:pathLst>
                <a:path extrusionOk="0" h="34173" w="28522">
                  <a:moveTo>
                    <a:pt x="11726" y="1"/>
                  </a:moveTo>
                  <a:cubicBezTo>
                    <a:pt x="10252" y="1"/>
                    <a:pt x="8782" y="352"/>
                    <a:pt x="7439" y="1049"/>
                  </a:cubicBezTo>
                  <a:lnTo>
                    <a:pt x="7239" y="1149"/>
                  </a:lnTo>
                  <a:cubicBezTo>
                    <a:pt x="7139" y="1183"/>
                    <a:pt x="7039" y="1249"/>
                    <a:pt x="6972" y="1316"/>
                  </a:cubicBezTo>
                  <a:lnTo>
                    <a:pt x="1" y="5319"/>
                  </a:lnTo>
                  <a:cubicBezTo>
                    <a:pt x="897" y="4809"/>
                    <a:pt x="1936" y="4542"/>
                    <a:pt x="3082" y="4542"/>
                  </a:cubicBezTo>
                  <a:cubicBezTo>
                    <a:pt x="4410" y="4542"/>
                    <a:pt x="5882" y="4900"/>
                    <a:pt x="7439" y="5652"/>
                  </a:cubicBezTo>
                  <a:cubicBezTo>
                    <a:pt x="7740" y="5819"/>
                    <a:pt x="8040" y="5986"/>
                    <a:pt x="8373" y="6153"/>
                  </a:cubicBezTo>
                  <a:cubicBezTo>
                    <a:pt x="8674" y="6320"/>
                    <a:pt x="9074" y="6586"/>
                    <a:pt x="9441" y="6853"/>
                  </a:cubicBezTo>
                  <a:cubicBezTo>
                    <a:pt x="10041" y="7254"/>
                    <a:pt x="10642" y="7687"/>
                    <a:pt x="11209" y="8154"/>
                  </a:cubicBezTo>
                  <a:cubicBezTo>
                    <a:pt x="12243" y="9055"/>
                    <a:pt x="13244" y="10056"/>
                    <a:pt x="14111" y="11123"/>
                  </a:cubicBezTo>
                  <a:cubicBezTo>
                    <a:pt x="16546" y="14125"/>
                    <a:pt x="18347" y="17561"/>
                    <a:pt x="19415" y="21264"/>
                  </a:cubicBezTo>
                  <a:cubicBezTo>
                    <a:pt x="19915" y="22998"/>
                    <a:pt x="20182" y="24800"/>
                    <a:pt x="20182" y="26634"/>
                  </a:cubicBezTo>
                  <a:cubicBezTo>
                    <a:pt x="20182" y="30303"/>
                    <a:pt x="18948" y="32905"/>
                    <a:pt x="16880" y="34173"/>
                  </a:cubicBezTo>
                  <a:lnTo>
                    <a:pt x="24151" y="30003"/>
                  </a:lnTo>
                  <a:cubicBezTo>
                    <a:pt x="26920" y="28202"/>
                    <a:pt x="28521" y="25133"/>
                    <a:pt x="28455" y="21864"/>
                  </a:cubicBezTo>
                  <a:cubicBezTo>
                    <a:pt x="28455" y="20130"/>
                    <a:pt x="28188" y="18428"/>
                    <a:pt x="27721" y="16760"/>
                  </a:cubicBezTo>
                  <a:cubicBezTo>
                    <a:pt x="26687" y="12958"/>
                    <a:pt x="24852" y="9422"/>
                    <a:pt x="22350" y="6353"/>
                  </a:cubicBezTo>
                  <a:cubicBezTo>
                    <a:pt x="21449" y="5286"/>
                    <a:pt x="20482" y="4285"/>
                    <a:pt x="19415" y="3384"/>
                  </a:cubicBezTo>
                  <a:cubicBezTo>
                    <a:pt x="18881" y="2917"/>
                    <a:pt x="18281" y="2450"/>
                    <a:pt x="17680" y="2050"/>
                  </a:cubicBezTo>
                  <a:cubicBezTo>
                    <a:pt x="17347" y="1816"/>
                    <a:pt x="16980" y="1583"/>
                    <a:pt x="16613" y="1383"/>
                  </a:cubicBezTo>
                  <a:cubicBezTo>
                    <a:pt x="16312" y="1183"/>
                    <a:pt x="16012" y="1049"/>
                    <a:pt x="15679" y="882"/>
                  </a:cubicBezTo>
                  <a:cubicBezTo>
                    <a:pt x="14421" y="293"/>
                    <a:pt x="13072" y="1"/>
                    <a:pt x="11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5679225" y="1149600"/>
              <a:ext cx="291075" cy="436175"/>
            </a:xfrm>
            <a:custGeom>
              <a:rect b="b" l="l" r="r" t="t"/>
              <a:pathLst>
                <a:path extrusionOk="0" h="17447" w="11643">
                  <a:moveTo>
                    <a:pt x="10875" y="0"/>
                  </a:moveTo>
                  <a:lnTo>
                    <a:pt x="2536" y="4537"/>
                  </a:lnTo>
                  <a:cubicBezTo>
                    <a:pt x="3036" y="6272"/>
                    <a:pt x="3270" y="8073"/>
                    <a:pt x="3303" y="9874"/>
                  </a:cubicBezTo>
                  <a:cubicBezTo>
                    <a:pt x="3303" y="13543"/>
                    <a:pt x="2069" y="16179"/>
                    <a:pt x="1" y="17446"/>
                  </a:cubicBezTo>
                  <a:lnTo>
                    <a:pt x="7272" y="13243"/>
                  </a:lnTo>
                  <a:cubicBezTo>
                    <a:pt x="10041" y="11442"/>
                    <a:pt x="11642" y="8373"/>
                    <a:pt x="11576" y="5104"/>
                  </a:cubicBezTo>
                  <a:cubicBezTo>
                    <a:pt x="11576" y="3370"/>
                    <a:pt x="11309" y="1668"/>
                    <a:pt x="1087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5170525" y="844100"/>
              <a:ext cx="591275" cy="763250"/>
            </a:xfrm>
            <a:custGeom>
              <a:rect b="b" l="l" r="r" t="t"/>
              <a:pathLst>
                <a:path extrusionOk="0" h="30530" w="23651">
                  <a:moveTo>
                    <a:pt x="6551" y="0"/>
                  </a:moveTo>
                  <a:cubicBezTo>
                    <a:pt x="5419" y="0"/>
                    <a:pt x="4392" y="265"/>
                    <a:pt x="3503" y="779"/>
                  </a:cubicBezTo>
                  <a:cubicBezTo>
                    <a:pt x="1368" y="2013"/>
                    <a:pt x="1" y="4648"/>
                    <a:pt x="1" y="8418"/>
                  </a:cubicBezTo>
                  <a:cubicBezTo>
                    <a:pt x="1" y="15956"/>
                    <a:pt x="5304" y="25130"/>
                    <a:pt x="11842" y="28899"/>
                  </a:cubicBezTo>
                  <a:cubicBezTo>
                    <a:pt x="13734" y="29999"/>
                    <a:pt x="15524" y="30530"/>
                    <a:pt x="17118" y="30530"/>
                  </a:cubicBezTo>
                  <a:cubicBezTo>
                    <a:pt x="18279" y="30530"/>
                    <a:pt x="19335" y="30248"/>
                    <a:pt x="20248" y="29700"/>
                  </a:cubicBezTo>
                  <a:cubicBezTo>
                    <a:pt x="20282" y="29700"/>
                    <a:pt x="20315" y="29666"/>
                    <a:pt x="20349" y="29633"/>
                  </a:cubicBezTo>
                  <a:cubicBezTo>
                    <a:pt x="22417" y="28399"/>
                    <a:pt x="23651" y="25763"/>
                    <a:pt x="23651" y="22094"/>
                  </a:cubicBezTo>
                  <a:cubicBezTo>
                    <a:pt x="23651" y="14555"/>
                    <a:pt x="18380" y="5382"/>
                    <a:pt x="11842" y="1613"/>
                  </a:cubicBezTo>
                  <a:cubicBezTo>
                    <a:pt x="9934" y="522"/>
                    <a:pt x="8139" y="0"/>
                    <a:pt x="65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5170525" y="844100"/>
              <a:ext cx="591275" cy="763250"/>
            </a:xfrm>
            <a:custGeom>
              <a:rect b="b" l="l" r="r" t="t"/>
              <a:pathLst>
                <a:path extrusionOk="0" h="30530" w="23651">
                  <a:moveTo>
                    <a:pt x="6551" y="0"/>
                  </a:moveTo>
                  <a:cubicBezTo>
                    <a:pt x="5419" y="0"/>
                    <a:pt x="4392" y="265"/>
                    <a:pt x="3503" y="779"/>
                  </a:cubicBezTo>
                  <a:cubicBezTo>
                    <a:pt x="1368" y="2013"/>
                    <a:pt x="1" y="4648"/>
                    <a:pt x="1" y="8418"/>
                  </a:cubicBezTo>
                  <a:cubicBezTo>
                    <a:pt x="1" y="15956"/>
                    <a:pt x="5304" y="25130"/>
                    <a:pt x="11842" y="28899"/>
                  </a:cubicBezTo>
                  <a:cubicBezTo>
                    <a:pt x="13734" y="29999"/>
                    <a:pt x="15524" y="30530"/>
                    <a:pt x="17118" y="30530"/>
                  </a:cubicBezTo>
                  <a:cubicBezTo>
                    <a:pt x="18279" y="30530"/>
                    <a:pt x="19335" y="30248"/>
                    <a:pt x="20248" y="29700"/>
                  </a:cubicBezTo>
                  <a:cubicBezTo>
                    <a:pt x="20282" y="29700"/>
                    <a:pt x="20315" y="29666"/>
                    <a:pt x="20349" y="29633"/>
                  </a:cubicBezTo>
                  <a:cubicBezTo>
                    <a:pt x="22417" y="28399"/>
                    <a:pt x="23651" y="25763"/>
                    <a:pt x="23651" y="22094"/>
                  </a:cubicBezTo>
                  <a:cubicBezTo>
                    <a:pt x="23651" y="14555"/>
                    <a:pt x="18380" y="5382"/>
                    <a:pt x="11842" y="1613"/>
                  </a:cubicBezTo>
                  <a:cubicBezTo>
                    <a:pt x="9934" y="522"/>
                    <a:pt x="8139" y="0"/>
                    <a:pt x="655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4264875" y="862600"/>
              <a:ext cx="1477750" cy="1513725"/>
            </a:xfrm>
            <a:custGeom>
              <a:rect b="b" l="l" r="r" t="t"/>
              <a:pathLst>
                <a:path extrusionOk="0" h="60549" w="59110">
                  <a:moveTo>
                    <a:pt x="42810" y="1"/>
                  </a:moveTo>
                  <a:cubicBezTo>
                    <a:pt x="41808" y="1"/>
                    <a:pt x="40892" y="228"/>
                    <a:pt x="40096" y="673"/>
                  </a:cubicBezTo>
                  <a:cubicBezTo>
                    <a:pt x="36460" y="2207"/>
                    <a:pt x="32758" y="3575"/>
                    <a:pt x="28988" y="4742"/>
                  </a:cubicBezTo>
                  <a:cubicBezTo>
                    <a:pt x="23957" y="6269"/>
                    <a:pt x="18835" y="6821"/>
                    <a:pt x="13768" y="6821"/>
                  </a:cubicBezTo>
                  <a:cubicBezTo>
                    <a:pt x="9094" y="6821"/>
                    <a:pt x="4467" y="6351"/>
                    <a:pt x="1" y="5743"/>
                  </a:cubicBezTo>
                  <a:lnTo>
                    <a:pt x="1" y="5743"/>
                  </a:lnTo>
                  <a:cubicBezTo>
                    <a:pt x="1" y="5743"/>
                    <a:pt x="11909" y="11848"/>
                    <a:pt x="22083" y="29493"/>
                  </a:cubicBezTo>
                  <a:cubicBezTo>
                    <a:pt x="23918" y="32662"/>
                    <a:pt x="25519" y="35965"/>
                    <a:pt x="26920" y="39334"/>
                  </a:cubicBezTo>
                  <a:cubicBezTo>
                    <a:pt x="32024" y="51909"/>
                    <a:pt x="31623" y="60549"/>
                    <a:pt x="31623" y="60549"/>
                  </a:cubicBezTo>
                  <a:cubicBezTo>
                    <a:pt x="35159" y="51843"/>
                    <a:pt x="39596" y="42803"/>
                    <a:pt x="46968" y="35898"/>
                  </a:cubicBezTo>
                  <a:cubicBezTo>
                    <a:pt x="49836" y="33229"/>
                    <a:pt x="52872" y="30694"/>
                    <a:pt x="56041" y="28326"/>
                  </a:cubicBezTo>
                  <a:cubicBezTo>
                    <a:pt x="57976" y="27192"/>
                    <a:pt x="59110" y="24723"/>
                    <a:pt x="59110" y="21354"/>
                  </a:cubicBezTo>
                  <a:cubicBezTo>
                    <a:pt x="59076" y="18986"/>
                    <a:pt x="58643" y="16617"/>
                    <a:pt x="57775" y="14416"/>
                  </a:cubicBezTo>
                  <a:cubicBezTo>
                    <a:pt x="57242" y="12881"/>
                    <a:pt x="56575" y="11447"/>
                    <a:pt x="55774" y="10046"/>
                  </a:cubicBezTo>
                  <a:cubicBezTo>
                    <a:pt x="53706" y="6443"/>
                    <a:pt x="50837" y="3341"/>
                    <a:pt x="47702" y="1507"/>
                  </a:cubicBezTo>
                  <a:cubicBezTo>
                    <a:pt x="45953" y="493"/>
                    <a:pt x="44287" y="1"/>
                    <a:pt x="42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4264875" y="862600"/>
              <a:ext cx="1477750" cy="1513725"/>
            </a:xfrm>
            <a:custGeom>
              <a:rect b="b" l="l" r="r" t="t"/>
              <a:pathLst>
                <a:path extrusionOk="0" h="60549" w="59110">
                  <a:moveTo>
                    <a:pt x="42810" y="1"/>
                  </a:moveTo>
                  <a:cubicBezTo>
                    <a:pt x="41808" y="1"/>
                    <a:pt x="40892" y="228"/>
                    <a:pt x="40096" y="673"/>
                  </a:cubicBezTo>
                  <a:cubicBezTo>
                    <a:pt x="36460" y="2207"/>
                    <a:pt x="32758" y="3575"/>
                    <a:pt x="28988" y="4742"/>
                  </a:cubicBezTo>
                  <a:cubicBezTo>
                    <a:pt x="23957" y="6269"/>
                    <a:pt x="18835" y="6821"/>
                    <a:pt x="13768" y="6821"/>
                  </a:cubicBezTo>
                  <a:cubicBezTo>
                    <a:pt x="9094" y="6821"/>
                    <a:pt x="4467" y="6351"/>
                    <a:pt x="1" y="5743"/>
                  </a:cubicBezTo>
                  <a:lnTo>
                    <a:pt x="1" y="5743"/>
                  </a:lnTo>
                  <a:cubicBezTo>
                    <a:pt x="1" y="5743"/>
                    <a:pt x="11909" y="11848"/>
                    <a:pt x="22083" y="29493"/>
                  </a:cubicBezTo>
                  <a:cubicBezTo>
                    <a:pt x="23918" y="32662"/>
                    <a:pt x="25519" y="35965"/>
                    <a:pt x="26920" y="39334"/>
                  </a:cubicBezTo>
                  <a:cubicBezTo>
                    <a:pt x="32024" y="51909"/>
                    <a:pt x="31623" y="60549"/>
                    <a:pt x="31623" y="60549"/>
                  </a:cubicBezTo>
                  <a:cubicBezTo>
                    <a:pt x="35159" y="51843"/>
                    <a:pt x="39596" y="42803"/>
                    <a:pt x="46968" y="35898"/>
                  </a:cubicBezTo>
                  <a:cubicBezTo>
                    <a:pt x="49836" y="33229"/>
                    <a:pt x="52872" y="30694"/>
                    <a:pt x="56041" y="28326"/>
                  </a:cubicBezTo>
                  <a:cubicBezTo>
                    <a:pt x="57976" y="27192"/>
                    <a:pt x="59110" y="24723"/>
                    <a:pt x="59110" y="21354"/>
                  </a:cubicBezTo>
                  <a:cubicBezTo>
                    <a:pt x="59076" y="18986"/>
                    <a:pt x="58643" y="16617"/>
                    <a:pt x="57775" y="14416"/>
                  </a:cubicBezTo>
                  <a:cubicBezTo>
                    <a:pt x="57242" y="12881"/>
                    <a:pt x="56575" y="11447"/>
                    <a:pt x="55774" y="10046"/>
                  </a:cubicBezTo>
                  <a:cubicBezTo>
                    <a:pt x="53706" y="6443"/>
                    <a:pt x="50837" y="3341"/>
                    <a:pt x="47702" y="1507"/>
                  </a:cubicBezTo>
                  <a:cubicBezTo>
                    <a:pt x="45953" y="493"/>
                    <a:pt x="44287" y="1"/>
                    <a:pt x="4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4938700" y="1222975"/>
              <a:ext cx="804775" cy="1153350"/>
            </a:xfrm>
            <a:custGeom>
              <a:rect b="b" l="l" r="r" t="t"/>
              <a:pathLst>
                <a:path extrusionOk="0" h="46134" w="32191">
                  <a:moveTo>
                    <a:pt x="30856" y="1"/>
                  </a:moveTo>
                  <a:cubicBezTo>
                    <a:pt x="21816" y="4504"/>
                    <a:pt x="7172" y="12843"/>
                    <a:pt x="0" y="24919"/>
                  </a:cubicBezTo>
                  <a:cubicBezTo>
                    <a:pt x="5104" y="37494"/>
                    <a:pt x="4670" y="46134"/>
                    <a:pt x="4670" y="46134"/>
                  </a:cubicBezTo>
                  <a:cubicBezTo>
                    <a:pt x="8240" y="37428"/>
                    <a:pt x="12643" y="28421"/>
                    <a:pt x="20015" y="21516"/>
                  </a:cubicBezTo>
                  <a:cubicBezTo>
                    <a:pt x="22917" y="18814"/>
                    <a:pt x="25952" y="16279"/>
                    <a:pt x="29088" y="13911"/>
                  </a:cubicBezTo>
                  <a:cubicBezTo>
                    <a:pt x="31056" y="12777"/>
                    <a:pt x="32190" y="10308"/>
                    <a:pt x="32190" y="6939"/>
                  </a:cubicBezTo>
                  <a:cubicBezTo>
                    <a:pt x="32157" y="4571"/>
                    <a:pt x="31690" y="2202"/>
                    <a:pt x="3085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702825" y="929250"/>
              <a:ext cx="1406025" cy="1816700"/>
            </a:xfrm>
            <a:custGeom>
              <a:rect b="b" l="l" r="r" t="t"/>
              <a:pathLst>
                <a:path extrusionOk="0" h="72668" w="56241">
                  <a:moveTo>
                    <a:pt x="15568" y="0"/>
                  </a:moveTo>
                  <a:cubicBezTo>
                    <a:pt x="6344" y="0"/>
                    <a:pt x="0" y="7359"/>
                    <a:pt x="0" y="20089"/>
                  </a:cubicBezTo>
                  <a:cubicBezTo>
                    <a:pt x="0" y="27961"/>
                    <a:pt x="2402" y="36568"/>
                    <a:pt x="6438" y="44507"/>
                  </a:cubicBezTo>
                  <a:cubicBezTo>
                    <a:pt x="11608" y="54681"/>
                    <a:pt x="19414" y="63787"/>
                    <a:pt x="28120" y="68824"/>
                  </a:cubicBezTo>
                  <a:cubicBezTo>
                    <a:pt x="32637" y="71431"/>
                    <a:pt x="36903" y="72667"/>
                    <a:pt x="40683" y="72667"/>
                  </a:cubicBezTo>
                  <a:cubicBezTo>
                    <a:pt x="49911" y="72667"/>
                    <a:pt x="56240" y="65301"/>
                    <a:pt x="56240" y="52546"/>
                  </a:cubicBezTo>
                  <a:cubicBezTo>
                    <a:pt x="56207" y="48243"/>
                    <a:pt x="55573" y="43973"/>
                    <a:pt x="54406" y="39837"/>
                  </a:cubicBezTo>
                  <a:cubicBezTo>
                    <a:pt x="51437" y="29229"/>
                    <a:pt x="45166" y="18588"/>
                    <a:pt x="37360" y="10949"/>
                  </a:cubicBezTo>
                  <a:cubicBezTo>
                    <a:pt x="36226" y="9882"/>
                    <a:pt x="35092" y="8848"/>
                    <a:pt x="33958" y="7914"/>
                  </a:cubicBezTo>
                  <a:cubicBezTo>
                    <a:pt x="33457" y="7480"/>
                    <a:pt x="32990" y="7113"/>
                    <a:pt x="32490" y="6746"/>
                  </a:cubicBezTo>
                  <a:cubicBezTo>
                    <a:pt x="31789" y="6213"/>
                    <a:pt x="31089" y="5712"/>
                    <a:pt x="30388" y="5245"/>
                  </a:cubicBezTo>
                  <a:cubicBezTo>
                    <a:pt x="29655" y="4745"/>
                    <a:pt x="28887" y="4278"/>
                    <a:pt x="28120" y="3844"/>
                  </a:cubicBezTo>
                  <a:cubicBezTo>
                    <a:pt x="23612" y="1236"/>
                    <a:pt x="19348" y="0"/>
                    <a:pt x="155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863775" y="1925150"/>
              <a:ext cx="1245900" cy="820800"/>
            </a:xfrm>
            <a:custGeom>
              <a:rect b="b" l="l" r="r" t="t"/>
              <a:pathLst>
                <a:path extrusionOk="0" h="32832" w="49836">
                  <a:moveTo>
                    <a:pt x="47968" y="1"/>
                  </a:moveTo>
                  <a:cubicBezTo>
                    <a:pt x="47180" y="1778"/>
                    <a:pt x="44789" y="4116"/>
                    <a:pt x="42956" y="4116"/>
                  </a:cubicBezTo>
                  <a:cubicBezTo>
                    <a:pt x="42381" y="4116"/>
                    <a:pt x="41861" y="3886"/>
                    <a:pt x="41463" y="3336"/>
                  </a:cubicBezTo>
                  <a:lnTo>
                    <a:pt x="41463" y="3336"/>
                  </a:lnTo>
                  <a:cubicBezTo>
                    <a:pt x="42497" y="7006"/>
                    <a:pt x="43031" y="10775"/>
                    <a:pt x="43097" y="14611"/>
                  </a:cubicBezTo>
                  <a:cubicBezTo>
                    <a:pt x="43097" y="19748"/>
                    <a:pt x="41930" y="23918"/>
                    <a:pt x="39762" y="26653"/>
                  </a:cubicBezTo>
                  <a:cubicBezTo>
                    <a:pt x="37919" y="28924"/>
                    <a:pt x="35427" y="30123"/>
                    <a:pt x="32318" y="30123"/>
                  </a:cubicBezTo>
                  <a:cubicBezTo>
                    <a:pt x="32275" y="30123"/>
                    <a:pt x="32233" y="30123"/>
                    <a:pt x="32190" y="30122"/>
                  </a:cubicBezTo>
                  <a:cubicBezTo>
                    <a:pt x="29087" y="30122"/>
                    <a:pt x="25518" y="29021"/>
                    <a:pt x="21816" y="26887"/>
                  </a:cubicBezTo>
                  <a:cubicBezTo>
                    <a:pt x="14410" y="22583"/>
                    <a:pt x="7572" y="14911"/>
                    <a:pt x="2735" y="6172"/>
                  </a:cubicBezTo>
                  <a:cubicBezTo>
                    <a:pt x="2735" y="6186"/>
                    <a:pt x="2570" y="6331"/>
                    <a:pt x="2250" y="6331"/>
                  </a:cubicBezTo>
                  <a:cubicBezTo>
                    <a:pt x="1798" y="6331"/>
                    <a:pt x="1036" y="6039"/>
                    <a:pt x="0" y="4671"/>
                  </a:cubicBezTo>
                  <a:lnTo>
                    <a:pt x="0" y="4671"/>
                  </a:lnTo>
                  <a:cubicBezTo>
                    <a:pt x="5170" y="14878"/>
                    <a:pt x="12976" y="23951"/>
                    <a:pt x="21682" y="28988"/>
                  </a:cubicBezTo>
                  <a:cubicBezTo>
                    <a:pt x="26200" y="31596"/>
                    <a:pt x="30471" y="32832"/>
                    <a:pt x="34255" y="32832"/>
                  </a:cubicBezTo>
                  <a:cubicBezTo>
                    <a:pt x="43491" y="32832"/>
                    <a:pt x="49836" y="25473"/>
                    <a:pt x="49836" y="12743"/>
                  </a:cubicBezTo>
                  <a:cubicBezTo>
                    <a:pt x="49769" y="8407"/>
                    <a:pt x="49168" y="4137"/>
                    <a:pt x="4796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4216525" y="1617425"/>
              <a:ext cx="332750" cy="441175"/>
            </a:xfrm>
            <a:custGeom>
              <a:rect b="b" l="l" r="r" t="t"/>
              <a:pathLst>
                <a:path extrusionOk="0" h="17647" w="13310">
                  <a:moveTo>
                    <a:pt x="3336" y="1"/>
                  </a:moveTo>
                  <a:cubicBezTo>
                    <a:pt x="1268" y="1"/>
                    <a:pt x="0" y="1669"/>
                    <a:pt x="0" y="4504"/>
                  </a:cubicBezTo>
                  <a:lnTo>
                    <a:pt x="0" y="4604"/>
                  </a:lnTo>
                  <a:cubicBezTo>
                    <a:pt x="0" y="9041"/>
                    <a:pt x="3136" y="14478"/>
                    <a:pt x="7005" y="16679"/>
                  </a:cubicBezTo>
                  <a:lnTo>
                    <a:pt x="7072" y="16746"/>
                  </a:lnTo>
                  <a:cubicBezTo>
                    <a:pt x="7939" y="17280"/>
                    <a:pt x="8940" y="17580"/>
                    <a:pt x="9974" y="17647"/>
                  </a:cubicBezTo>
                  <a:cubicBezTo>
                    <a:pt x="12075" y="17647"/>
                    <a:pt x="13310" y="15979"/>
                    <a:pt x="13310" y="13110"/>
                  </a:cubicBezTo>
                  <a:lnTo>
                    <a:pt x="13310" y="13044"/>
                  </a:lnTo>
                  <a:cubicBezTo>
                    <a:pt x="13310" y="8574"/>
                    <a:pt x="10174" y="3136"/>
                    <a:pt x="6338" y="935"/>
                  </a:cubicBezTo>
                  <a:lnTo>
                    <a:pt x="6271" y="901"/>
                  </a:lnTo>
                  <a:cubicBezTo>
                    <a:pt x="5371" y="334"/>
                    <a:pt x="4370" y="34"/>
                    <a:pt x="33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2577000" y="3513800"/>
              <a:ext cx="370300" cy="734300"/>
            </a:xfrm>
            <a:custGeom>
              <a:rect b="b" l="l" r="r" t="t"/>
              <a:pathLst>
                <a:path extrusionOk="0" h="29372" w="14812">
                  <a:moveTo>
                    <a:pt x="8540" y="0"/>
                  </a:moveTo>
                  <a:lnTo>
                    <a:pt x="1" y="6305"/>
                  </a:lnTo>
                  <a:cubicBezTo>
                    <a:pt x="1235" y="16479"/>
                    <a:pt x="1736" y="19214"/>
                    <a:pt x="1769" y="20882"/>
                  </a:cubicBezTo>
                  <a:cubicBezTo>
                    <a:pt x="1736" y="21015"/>
                    <a:pt x="1736" y="21182"/>
                    <a:pt x="1736" y="21315"/>
                  </a:cubicBezTo>
                  <a:cubicBezTo>
                    <a:pt x="1736" y="23317"/>
                    <a:pt x="4004" y="24418"/>
                    <a:pt x="5772" y="25752"/>
                  </a:cubicBezTo>
                  <a:cubicBezTo>
                    <a:pt x="7273" y="26919"/>
                    <a:pt x="8874" y="27987"/>
                    <a:pt x="10575" y="28887"/>
                  </a:cubicBezTo>
                  <a:cubicBezTo>
                    <a:pt x="11195" y="29197"/>
                    <a:pt x="12140" y="29371"/>
                    <a:pt x="12985" y="29371"/>
                  </a:cubicBezTo>
                  <a:cubicBezTo>
                    <a:pt x="13868" y="29371"/>
                    <a:pt x="14641" y="29181"/>
                    <a:pt x="14812" y="28754"/>
                  </a:cubicBezTo>
                  <a:cubicBezTo>
                    <a:pt x="12643" y="27120"/>
                    <a:pt x="10142" y="25318"/>
                    <a:pt x="8440" y="23417"/>
                  </a:cubicBezTo>
                  <a:cubicBezTo>
                    <a:pt x="7606" y="22550"/>
                    <a:pt x="7039" y="21616"/>
                    <a:pt x="7206" y="19514"/>
                  </a:cubicBezTo>
                  <a:cubicBezTo>
                    <a:pt x="7340" y="17746"/>
                    <a:pt x="8540" y="1"/>
                    <a:pt x="85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2592850" y="4173425"/>
              <a:ext cx="452850" cy="190200"/>
            </a:xfrm>
            <a:custGeom>
              <a:rect b="b" l="l" r="r" t="t"/>
              <a:pathLst>
                <a:path extrusionOk="0" h="7608" w="18114">
                  <a:moveTo>
                    <a:pt x="34" y="1"/>
                  </a:moveTo>
                  <a:cubicBezTo>
                    <a:pt x="34" y="1"/>
                    <a:pt x="1" y="1535"/>
                    <a:pt x="368" y="1902"/>
                  </a:cubicBezTo>
                  <a:cubicBezTo>
                    <a:pt x="735" y="2236"/>
                    <a:pt x="1935" y="2769"/>
                    <a:pt x="3070" y="3003"/>
                  </a:cubicBezTo>
                  <a:cubicBezTo>
                    <a:pt x="4304" y="3270"/>
                    <a:pt x="5805" y="4537"/>
                    <a:pt x="6872" y="5438"/>
                  </a:cubicBezTo>
                  <a:cubicBezTo>
                    <a:pt x="7973" y="6339"/>
                    <a:pt x="9407" y="7172"/>
                    <a:pt x="12109" y="7539"/>
                  </a:cubicBezTo>
                  <a:cubicBezTo>
                    <a:pt x="12490" y="7586"/>
                    <a:pt x="12858" y="7608"/>
                    <a:pt x="13210" y="7608"/>
                  </a:cubicBezTo>
                  <a:cubicBezTo>
                    <a:pt x="15358" y="7608"/>
                    <a:pt x="16940" y="6821"/>
                    <a:pt x="17513" y="6305"/>
                  </a:cubicBezTo>
                  <a:cubicBezTo>
                    <a:pt x="18114" y="5771"/>
                    <a:pt x="17947" y="4571"/>
                    <a:pt x="17847" y="457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2592850" y="4024150"/>
              <a:ext cx="458700" cy="320275"/>
            </a:xfrm>
            <a:custGeom>
              <a:rect b="b" l="l" r="r" t="t"/>
              <a:pathLst>
                <a:path extrusionOk="0" h="12811" w="18348">
                  <a:moveTo>
                    <a:pt x="1135" y="1"/>
                  </a:moveTo>
                  <a:cubicBezTo>
                    <a:pt x="901" y="1"/>
                    <a:pt x="735" y="134"/>
                    <a:pt x="701" y="368"/>
                  </a:cubicBezTo>
                  <a:cubicBezTo>
                    <a:pt x="635" y="768"/>
                    <a:pt x="534" y="2036"/>
                    <a:pt x="368" y="2736"/>
                  </a:cubicBezTo>
                  <a:cubicBezTo>
                    <a:pt x="67" y="3970"/>
                    <a:pt x="1" y="5238"/>
                    <a:pt x="101" y="6505"/>
                  </a:cubicBezTo>
                  <a:cubicBezTo>
                    <a:pt x="234" y="7306"/>
                    <a:pt x="2102" y="7840"/>
                    <a:pt x="3270" y="8307"/>
                  </a:cubicBezTo>
                  <a:cubicBezTo>
                    <a:pt x="4637" y="8907"/>
                    <a:pt x="5938" y="9708"/>
                    <a:pt x="7072" y="10708"/>
                  </a:cubicBezTo>
                  <a:cubicBezTo>
                    <a:pt x="8321" y="11727"/>
                    <a:pt x="10930" y="12811"/>
                    <a:pt x="12665" y="12811"/>
                  </a:cubicBezTo>
                  <a:cubicBezTo>
                    <a:pt x="12692" y="12811"/>
                    <a:pt x="12717" y="12810"/>
                    <a:pt x="12743" y="12810"/>
                  </a:cubicBezTo>
                  <a:cubicBezTo>
                    <a:pt x="14845" y="12810"/>
                    <a:pt x="17146" y="12143"/>
                    <a:pt x="17680" y="11175"/>
                  </a:cubicBezTo>
                  <a:cubicBezTo>
                    <a:pt x="18347" y="9975"/>
                    <a:pt x="17847" y="9307"/>
                    <a:pt x="14778" y="7873"/>
                  </a:cubicBezTo>
                  <a:cubicBezTo>
                    <a:pt x="14211" y="7606"/>
                    <a:pt x="12143" y="6405"/>
                    <a:pt x="11442" y="5938"/>
                  </a:cubicBezTo>
                  <a:cubicBezTo>
                    <a:pt x="9541" y="4771"/>
                    <a:pt x="7673" y="3103"/>
                    <a:pt x="6806" y="1001"/>
                  </a:cubicBezTo>
                  <a:cubicBezTo>
                    <a:pt x="6739" y="768"/>
                    <a:pt x="6605" y="534"/>
                    <a:pt x="6372" y="368"/>
                  </a:cubicBezTo>
                  <a:cubicBezTo>
                    <a:pt x="6248" y="326"/>
                    <a:pt x="6125" y="298"/>
                    <a:pt x="6001" y="298"/>
                  </a:cubicBezTo>
                  <a:cubicBezTo>
                    <a:pt x="5924" y="298"/>
                    <a:pt x="5848" y="309"/>
                    <a:pt x="5772" y="334"/>
                  </a:cubicBezTo>
                  <a:cubicBezTo>
                    <a:pt x="5271" y="401"/>
                    <a:pt x="4771" y="534"/>
                    <a:pt x="4304" y="768"/>
                  </a:cubicBezTo>
                  <a:cubicBezTo>
                    <a:pt x="3870" y="968"/>
                    <a:pt x="3303" y="1168"/>
                    <a:pt x="3303" y="1702"/>
                  </a:cubicBezTo>
                  <a:cubicBezTo>
                    <a:pt x="3303" y="1902"/>
                    <a:pt x="3370" y="2069"/>
                    <a:pt x="3437" y="2269"/>
                  </a:cubicBezTo>
                  <a:cubicBezTo>
                    <a:pt x="3470" y="2369"/>
                    <a:pt x="3503" y="2503"/>
                    <a:pt x="3403" y="2569"/>
                  </a:cubicBezTo>
                  <a:cubicBezTo>
                    <a:pt x="3374" y="2589"/>
                    <a:pt x="3345" y="2597"/>
                    <a:pt x="3315" y="2597"/>
                  </a:cubicBezTo>
                  <a:cubicBezTo>
                    <a:pt x="3244" y="2597"/>
                    <a:pt x="3174" y="2550"/>
                    <a:pt x="3103" y="2503"/>
                  </a:cubicBezTo>
                  <a:cubicBezTo>
                    <a:pt x="2803" y="2169"/>
                    <a:pt x="2536" y="1835"/>
                    <a:pt x="2269" y="1502"/>
                  </a:cubicBezTo>
                  <a:cubicBezTo>
                    <a:pt x="2136" y="1302"/>
                    <a:pt x="1969" y="1135"/>
                    <a:pt x="1802" y="1001"/>
                  </a:cubicBezTo>
                  <a:cubicBezTo>
                    <a:pt x="1602" y="901"/>
                    <a:pt x="1435" y="768"/>
                    <a:pt x="1268" y="668"/>
                  </a:cubicBezTo>
                  <a:cubicBezTo>
                    <a:pt x="1102" y="468"/>
                    <a:pt x="1135" y="234"/>
                    <a:pt x="11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2727950" y="4213450"/>
              <a:ext cx="324425" cy="133450"/>
            </a:xfrm>
            <a:custGeom>
              <a:rect b="b" l="l" r="r" t="t"/>
              <a:pathLst>
                <a:path extrusionOk="0" h="5338" w="12977">
                  <a:moveTo>
                    <a:pt x="8774" y="1"/>
                  </a:moveTo>
                  <a:cubicBezTo>
                    <a:pt x="7873" y="101"/>
                    <a:pt x="5538" y="1168"/>
                    <a:pt x="5571" y="1435"/>
                  </a:cubicBezTo>
                  <a:cubicBezTo>
                    <a:pt x="5605" y="1669"/>
                    <a:pt x="6038" y="2436"/>
                    <a:pt x="5104" y="3103"/>
                  </a:cubicBezTo>
                  <a:cubicBezTo>
                    <a:pt x="4837" y="3279"/>
                    <a:pt x="4497" y="3352"/>
                    <a:pt x="4120" y="3352"/>
                  </a:cubicBezTo>
                  <a:cubicBezTo>
                    <a:pt x="2432" y="3352"/>
                    <a:pt x="2" y="1903"/>
                    <a:pt x="1" y="1902"/>
                  </a:cubicBezTo>
                  <a:lnTo>
                    <a:pt x="1" y="1902"/>
                  </a:lnTo>
                  <a:cubicBezTo>
                    <a:pt x="601" y="2269"/>
                    <a:pt x="1135" y="2703"/>
                    <a:pt x="1668" y="3136"/>
                  </a:cubicBezTo>
                  <a:cubicBezTo>
                    <a:pt x="2936" y="4170"/>
                    <a:pt x="5638" y="5305"/>
                    <a:pt x="7406" y="5338"/>
                  </a:cubicBezTo>
                  <a:cubicBezTo>
                    <a:pt x="10074" y="5338"/>
                    <a:pt x="11776" y="4571"/>
                    <a:pt x="12309" y="3603"/>
                  </a:cubicBezTo>
                  <a:cubicBezTo>
                    <a:pt x="12977" y="2436"/>
                    <a:pt x="12443" y="1735"/>
                    <a:pt x="9374" y="301"/>
                  </a:cubicBezTo>
                  <a:cubicBezTo>
                    <a:pt x="9241" y="234"/>
                    <a:pt x="9040" y="134"/>
                    <a:pt x="87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2607875" y="4024150"/>
              <a:ext cx="300225" cy="236900"/>
            </a:xfrm>
            <a:custGeom>
              <a:rect b="b" l="l" r="r" t="t"/>
              <a:pathLst>
                <a:path extrusionOk="0" h="9476" w="12009">
                  <a:moveTo>
                    <a:pt x="534" y="1"/>
                  </a:moveTo>
                  <a:cubicBezTo>
                    <a:pt x="334" y="1"/>
                    <a:pt x="134" y="134"/>
                    <a:pt x="100" y="368"/>
                  </a:cubicBezTo>
                  <a:cubicBezTo>
                    <a:pt x="67" y="568"/>
                    <a:pt x="34" y="935"/>
                    <a:pt x="0" y="1368"/>
                  </a:cubicBezTo>
                  <a:cubicBezTo>
                    <a:pt x="267" y="1635"/>
                    <a:pt x="567" y="1902"/>
                    <a:pt x="834" y="2102"/>
                  </a:cubicBezTo>
                  <a:cubicBezTo>
                    <a:pt x="1601" y="2703"/>
                    <a:pt x="2902" y="4471"/>
                    <a:pt x="4937" y="6105"/>
                  </a:cubicBezTo>
                  <a:cubicBezTo>
                    <a:pt x="6871" y="7613"/>
                    <a:pt x="10030" y="9476"/>
                    <a:pt x="10645" y="9476"/>
                  </a:cubicBezTo>
                  <a:cubicBezTo>
                    <a:pt x="10655" y="9476"/>
                    <a:pt x="10665" y="9475"/>
                    <a:pt x="10674" y="9474"/>
                  </a:cubicBezTo>
                  <a:cubicBezTo>
                    <a:pt x="11208" y="9374"/>
                    <a:pt x="12009" y="9041"/>
                    <a:pt x="10107" y="8273"/>
                  </a:cubicBezTo>
                  <a:cubicBezTo>
                    <a:pt x="8173" y="7506"/>
                    <a:pt x="4170" y="4604"/>
                    <a:pt x="2535" y="2503"/>
                  </a:cubicBezTo>
                  <a:cubicBezTo>
                    <a:pt x="2235" y="2169"/>
                    <a:pt x="1935" y="1869"/>
                    <a:pt x="1701" y="1502"/>
                  </a:cubicBezTo>
                  <a:cubicBezTo>
                    <a:pt x="1568" y="1302"/>
                    <a:pt x="1401" y="1135"/>
                    <a:pt x="1201" y="1001"/>
                  </a:cubicBezTo>
                  <a:cubicBezTo>
                    <a:pt x="1034" y="901"/>
                    <a:pt x="867" y="801"/>
                    <a:pt x="667" y="668"/>
                  </a:cubicBezTo>
                  <a:cubicBezTo>
                    <a:pt x="501" y="468"/>
                    <a:pt x="534" y="234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2865550" y="4210800"/>
              <a:ext cx="94250" cy="42700"/>
            </a:xfrm>
            <a:custGeom>
              <a:rect b="b" l="l" r="r" t="t"/>
              <a:pathLst>
                <a:path extrusionOk="0" h="1708" w="3770">
                  <a:moveTo>
                    <a:pt x="3339" y="1"/>
                  </a:moveTo>
                  <a:cubicBezTo>
                    <a:pt x="2120" y="1"/>
                    <a:pt x="946" y="498"/>
                    <a:pt x="67" y="1408"/>
                  </a:cubicBezTo>
                  <a:cubicBezTo>
                    <a:pt x="1" y="1474"/>
                    <a:pt x="34" y="1608"/>
                    <a:pt x="101" y="1675"/>
                  </a:cubicBezTo>
                  <a:cubicBezTo>
                    <a:pt x="134" y="1675"/>
                    <a:pt x="167" y="1708"/>
                    <a:pt x="234" y="1708"/>
                  </a:cubicBezTo>
                  <a:cubicBezTo>
                    <a:pt x="267" y="1708"/>
                    <a:pt x="334" y="1675"/>
                    <a:pt x="367" y="1641"/>
                  </a:cubicBezTo>
                  <a:cubicBezTo>
                    <a:pt x="1149" y="860"/>
                    <a:pt x="2194" y="401"/>
                    <a:pt x="3310" y="401"/>
                  </a:cubicBezTo>
                  <a:cubicBezTo>
                    <a:pt x="3385" y="401"/>
                    <a:pt x="3461" y="403"/>
                    <a:pt x="3536" y="407"/>
                  </a:cubicBezTo>
                  <a:cubicBezTo>
                    <a:pt x="3636" y="407"/>
                    <a:pt x="3737" y="340"/>
                    <a:pt x="3737" y="240"/>
                  </a:cubicBezTo>
                  <a:cubicBezTo>
                    <a:pt x="3770" y="107"/>
                    <a:pt x="3670" y="40"/>
                    <a:pt x="3570" y="7"/>
                  </a:cubicBezTo>
                  <a:cubicBezTo>
                    <a:pt x="3493" y="3"/>
                    <a:pt x="3416" y="1"/>
                    <a:pt x="333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2823850" y="4185650"/>
              <a:ext cx="95925" cy="42000"/>
            </a:xfrm>
            <a:custGeom>
              <a:rect b="b" l="l" r="r" t="t"/>
              <a:pathLst>
                <a:path extrusionOk="0" h="1680" w="3837">
                  <a:moveTo>
                    <a:pt x="3258" y="0"/>
                  </a:moveTo>
                  <a:cubicBezTo>
                    <a:pt x="2068" y="0"/>
                    <a:pt x="927" y="521"/>
                    <a:pt x="67" y="1380"/>
                  </a:cubicBezTo>
                  <a:cubicBezTo>
                    <a:pt x="1" y="1446"/>
                    <a:pt x="34" y="1580"/>
                    <a:pt x="101" y="1647"/>
                  </a:cubicBezTo>
                  <a:cubicBezTo>
                    <a:pt x="134" y="1680"/>
                    <a:pt x="167" y="1680"/>
                    <a:pt x="234" y="1680"/>
                  </a:cubicBezTo>
                  <a:cubicBezTo>
                    <a:pt x="268" y="1680"/>
                    <a:pt x="334" y="1680"/>
                    <a:pt x="368" y="1613"/>
                  </a:cubicBezTo>
                  <a:cubicBezTo>
                    <a:pt x="1149" y="832"/>
                    <a:pt x="2194" y="373"/>
                    <a:pt x="3310" y="373"/>
                  </a:cubicBezTo>
                  <a:cubicBezTo>
                    <a:pt x="3385" y="373"/>
                    <a:pt x="3461" y="375"/>
                    <a:pt x="3537" y="379"/>
                  </a:cubicBezTo>
                  <a:cubicBezTo>
                    <a:pt x="3770" y="379"/>
                    <a:pt x="3837" y="12"/>
                    <a:pt x="3570" y="12"/>
                  </a:cubicBezTo>
                  <a:cubicBezTo>
                    <a:pt x="3466" y="4"/>
                    <a:pt x="3362" y="0"/>
                    <a:pt x="325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2782150" y="4160775"/>
              <a:ext cx="95925" cy="42700"/>
            </a:xfrm>
            <a:custGeom>
              <a:rect b="b" l="l" r="r" t="t"/>
              <a:pathLst>
                <a:path extrusionOk="0" h="1708" w="3837">
                  <a:moveTo>
                    <a:pt x="3339" y="0"/>
                  </a:moveTo>
                  <a:cubicBezTo>
                    <a:pt x="2117" y="0"/>
                    <a:pt x="915" y="497"/>
                    <a:pt x="68" y="1407"/>
                  </a:cubicBezTo>
                  <a:cubicBezTo>
                    <a:pt x="1" y="1474"/>
                    <a:pt x="34" y="1607"/>
                    <a:pt x="101" y="1674"/>
                  </a:cubicBezTo>
                  <a:cubicBezTo>
                    <a:pt x="134" y="1708"/>
                    <a:pt x="168" y="1708"/>
                    <a:pt x="234" y="1708"/>
                  </a:cubicBezTo>
                  <a:cubicBezTo>
                    <a:pt x="268" y="1708"/>
                    <a:pt x="334" y="1674"/>
                    <a:pt x="368" y="1641"/>
                  </a:cubicBezTo>
                  <a:cubicBezTo>
                    <a:pt x="1149" y="860"/>
                    <a:pt x="2194" y="400"/>
                    <a:pt x="3310" y="400"/>
                  </a:cubicBezTo>
                  <a:cubicBezTo>
                    <a:pt x="3385" y="400"/>
                    <a:pt x="3461" y="402"/>
                    <a:pt x="3537" y="407"/>
                  </a:cubicBezTo>
                  <a:cubicBezTo>
                    <a:pt x="3770" y="407"/>
                    <a:pt x="3837" y="40"/>
                    <a:pt x="3570" y="6"/>
                  </a:cubicBezTo>
                  <a:cubicBezTo>
                    <a:pt x="3493" y="2"/>
                    <a:pt x="3416" y="0"/>
                    <a:pt x="333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2743800" y="4133250"/>
              <a:ext cx="93425" cy="42700"/>
            </a:xfrm>
            <a:custGeom>
              <a:rect b="b" l="l" r="r" t="t"/>
              <a:pathLst>
                <a:path extrusionOk="0" h="1708" w="3737">
                  <a:moveTo>
                    <a:pt x="3338" y="1"/>
                  </a:moveTo>
                  <a:cubicBezTo>
                    <a:pt x="2116" y="1"/>
                    <a:pt x="914" y="496"/>
                    <a:pt x="67" y="1374"/>
                  </a:cubicBezTo>
                  <a:cubicBezTo>
                    <a:pt x="0" y="1474"/>
                    <a:pt x="0" y="1574"/>
                    <a:pt x="100" y="1641"/>
                  </a:cubicBezTo>
                  <a:cubicBezTo>
                    <a:pt x="134" y="1674"/>
                    <a:pt x="167" y="1708"/>
                    <a:pt x="201" y="1708"/>
                  </a:cubicBezTo>
                  <a:cubicBezTo>
                    <a:pt x="267" y="1708"/>
                    <a:pt x="334" y="1674"/>
                    <a:pt x="367" y="1641"/>
                  </a:cubicBezTo>
                  <a:cubicBezTo>
                    <a:pt x="1171" y="805"/>
                    <a:pt x="2255" y="372"/>
                    <a:pt x="3408" y="372"/>
                  </a:cubicBezTo>
                  <a:cubicBezTo>
                    <a:pt x="3450" y="372"/>
                    <a:pt x="3493" y="372"/>
                    <a:pt x="3536" y="373"/>
                  </a:cubicBezTo>
                  <a:cubicBezTo>
                    <a:pt x="3550" y="378"/>
                    <a:pt x="3563" y="380"/>
                    <a:pt x="3576" y="380"/>
                  </a:cubicBezTo>
                  <a:cubicBezTo>
                    <a:pt x="3661" y="380"/>
                    <a:pt x="3736" y="293"/>
                    <a:pt x="3736" y="207"/>
                  </a:cubicBezTo>
                  <a:cubicBezTo>
                    <a:pt x="3736" y="107"/>
                    <a:pt x="3670" y="7"/>
                    <a:pt x="3570" y="7"/>
                  </a:cubicBezTo>
                  <a:cubicBezTo>
                    <a:pt x="3493" y="3"/>
                    <a:pt x="3415" y="1"/>
                    <a:pt x="333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2705425" y="4104575"/>
              <a:ext cx="103200" cy="43025"/>
            </a:xfrm>
            <a:custGeom>
              <a:rect b="b" l="l" r="r" t="t"/>
              <a:pathLst>
                <a:path extrusionOk="0" h="1721" w="4128">
                  <a:moveTo>
                    <a:pt x="3506" y="1"/>
                  </a:moveTo>
                  <a:cubicBezTo>
                    <a:pt x="2199" y="1"/>
                    <a:pt x="763" y="574"/>
                    <a:pt x="68" y="1420"/>
                  </a:cubicBezTo>
                  <a:cubicBezTo>
                    <a:pt x="1" y="1520"/>
                    <a:pt x="34" y="1621"/>
                    <a:pt x="101" y="1687"/>
                  </a:cubicBezTo>
                  <a:cubicBezTo>
                    <a:pt x="134" y="1721"/>
                    <a:pt x="168" y="1721"/>
                    <a:pt x="234" y="1721"/>
                  </a:cubicBezTo>
                  <a:cubicBezTo>
                    <a:pt x="301" y="1721"/>
                    <a:pt x="335" y="1687"/>
                    <a:pt x="368" y="1654"/>
                  </a:cubicBezTo>
                  <a:cubicBezTo>
                    <a:pt x="969" y="902"/>
                    <a:pt x="2304" y="367"/>
                    <a:pt x="3489" y="367"/>
                  </a:cubicBezTo>
                  <a:cubicBezTo>
                    <a:pt x="3618" y="367"/>
                    <a:pt x="3746" y="373"/>
                    <a:pt x="3870" y="386"/>
                  </a:cubicBezTo>
                  <a:cubicBezTo>
                    <a:pt x="3881" y="388"/>
                    <a:pt x="3890" y="388"/>
                    <a:pt x="3900" y="388"/>
                  </a:cubicBezTo>
                  <a:cubicBezTo>
                    <a:pt x="4106" y="388"/>
                    <a:pt x="4127" y="51"/>
                    <a:pt x="3904" y="19"/>
                  </a:cubicBezTo>
                  <a:cubicBezTo>
                    <a:pt x="3773" y="7"/>
                    <a:pt x="3640" y="1"/>
                    <a:pt x="35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1901225" y="3567150"/>
              <a:ext cx="347250" cy="770075"/>
            </a:xfrm>
            <a:custGeom>
              <a:rect b="b" l="l" r="r" t="t"/>
              <a:pathLst>
                <a:path extrusionOk="0" h="30803" w="13890">
                  <a:moveTo>
                    <a:pt x="6250" y="1"/>
                  </a:moveTo>
                  <a:cubicBezTo>
                    <a:pt x="4783" y="5505"/>
                    <a:pt x="3749" y="13044"/>
                    <a:pt x="2381" y="18214"/>
                  </a:cubicBezTo>
                  <a:cubicBezTo>
                    <a:pt x="2114" y="19181"/>
                    <a:pt x="446" y="25719"/>
                    <a:pt x="213" y="27821"/>
                  </a:cubicBezTo>
                  <a:cubicBezTo>
                    <a:pt x="0" y="29820"/>
                    <a:pt x="1414" y="30802"/>
                    <a:pt x="2649" y="30802"/>
                  </a:cubicBezTo>
                  <a:cubicBezTo>
                    <a:pt x="3351" y="30802"/>
                    <a:pt x="3995" y="30484"/>
                    <a:pt x="4249" y="29856"/>
                  </a:cubicBezTo>
                  <a:cubicBezTo>
                    <a:pt x="4983" y="28121"/>
                    <a:pt x="7051" y="20582"/>
                    <a:pt x="7285" y="19815"/>
                  </a:cubicBezTo>
                  <a:cubicBezTo>
                    <a:pt x="8219" y="16546"/>
                    <a:pt x="13756" y="3504"/>
                    <a:pt x="13889" y="3237"/>
                  </a:cubicBezTo>
                  <a:lnTo>
                    <a:pt x="625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1838975" y="4274325"/>
              <a:ext cx="193500" cy="197200"/>
            </a:xfrm>
            <a:custGeom>
              <a:rect b="b" l="l" r="r" t="t"/>
              <a:pathLst>
                <a:path extrusionOk="0" h="7888" w="7740">
                  <a:moveTo>
                    <a:pt x="868" y="1"/>
                  </a:moveTo>
                  <a:cubicBezTo>
                    <a:pt x="268" y="1635"/>
                    <a:pt x="1" y="2703"/>
                    <a:pt x="68" y="4304"/>
                  </a:cubicBezTo>
                  <a:cubicBezTo>
                    <a:pt x="134" y="5905"/>
                    <a:pt x="1502" y="7039"/>
                    <a:pt x="2669" y="7573"/>
                  </a:cubicBezTo>
                  <a:cubicBezTo>
                    <a:pt x="3136" y="7780"/>
                    <a:pt x="3608" y="7887"/>
                    <a:pt x="4059" y="7887"/>
                  </a:cubicBezTo>
                  <a:cubicBezTo>
                    <a:pt x="4769" y="7887"/>
                    <a:pt x="5429" y="7623"/>
                    <a:pt x="5938" y="7073"/>
                  </a:cubicBezTo>
                  <a:cubicBezTo>
                    <a:pt x="6772" y="6139"/>
                    <a:pt x="7273" y="5004"/>
                    <a:pt x="7740" y="3203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1844000" y="4006625"/>
              <a:ext cx="254350" cy="446500"/>
            </a:xfrm>
            <a:custGeom>
              <a:rect b="b" l="l" r="r" t="t"/>
              <a:pathLst>
                <a:path extrusionOk="0" h="17860" w="10174">
                  <a:moveTo>
                    <a:pt x="4826" y="1"/>
                  </a:moveTo>
                  <a:cubicBezTo>
                    <a:pt x="4328" y="1"/>
                    <a:pt x="3731" y="2353"/>
                    <a:pt x="3002" y="4705"/>
                  </a:cubicBezTo>
                  <a:cubicBezTo>
                    <a:pt x="2202" y="7240"/>
                    <a:pt x="1501" y="8140"/>
                    <a:pt x="834" y="10209"/>
                  </a:cubicBezTo>
                  <a:cubicBezTo>
                    <a:pt x="67" y="12577"/>
                    <a:pt x="0" y="13678"/>
                    <a:pt x="534" y="15312"/>
                  </a:cubicBezTo>
                  <a:cubicBezTo>
                    <a:pt x="940" y="16483"/>
                    <a:pt x="2476" y="17859"/>
                    <a:pt x="4001" y="17859"/>
                  </a:cubicBezTo>
                  <a:cubicBezTo>
                    <a:pt x="4605" y="17859"/>
                    <a:pt x="5208" y="17643"/>
                    <a:pt x="5737" y="17113"/>
                  </a:cubicBezTo>
                  <a:cubicBezTo>
                    <a:pt x="7272" y="15646"/>
                    <a:pt x="7672" y="13744"/>
                    <a:pt x="8006" y="11309"/>
                  </a:cubicBezTo>
                  <a:cubicBezTo>
                    <a:pt x="8339" y="9208"/>
                    <a:pt x="8806" y="7140"/>
                    <a:pt x="9340" y="5072"/>
                  </a:cubicBezTo>
                  <a:cubicBezTo>
                    <a:pt x="9774" y="3304"/>
                    <a:pt x="10174" y="1803"/>
                    <a:pt x="9807" y="1536"/>
                  </a:cubicBezTo>
                  <a:lnTo>
                    <a:pt x="9807" y="1536"/>
                  </a:lnTo>
                  <a:cubicBezTo>
                    <a:pt x="9707" y="1803"/>
                    <a:pt x="9640" y="2136"/>
                    <a:pt x="9540" y="2370"/>
                  </a:cubicBezTo>
                  <a:cubicBezTo>
                    <a:pt x="9442" y="2599"/>
                    <a:pt x="9247" y="3505"/>
                    <a:pt x="8987" y="3505"/>
                  </a:cubicBezTo>
                  <a:cubicBezTo>
                    <a:pt x="8982" y="3505"/>
                    <a:pt x="8978" y="3504"/>
                    <a:pt x="8973" y="3504"/>
                  </a:cubicBezTo>
                  <a:cubicBezTo>
                    <a:pt x="8973" y="3270"/>
                    <a:pt x="9006" y="3037"/>
                    <a:pt x="9073" y="2803"/>
                  </a:cubicBezTo>
                  <a:cubicBezTo>
                    <a:pt x="9140" y="2603"/>
                    <a:pt x="9140" y="2403"/>
                    <a:pt x="9040" y="2203"/>
                  </a:cubicBezTo>
                  <a:cubicBezTo>
                    <a:pt x="8906" y="2036"/>
                    <a:pt x="8740" y="1936"/>
                    <a:pt x="8539" y="1869"/>
                  </a:cubicBezTo>
                  <a:cubicBezTo>
                    <a:pt x="8072" y="1669"/>
                    <a:pt x="7339" y="1269"/>
                    <a:pt x="6872" y="1135"/>
                  </a:cubicBezTo>
                  <a:cubicBezTo>
                    <a:pt x="6638" y="1069"/>
                    <a:pt x="6371" y="1002"/>
                    <a:pt x="6138" y="969"/>
                  </a:cubicBezTo>
                  <a:cubicBezTo>
                    <a:pt x="5902" y="945"/>
                    <a:pt x="5683" y="921"/>
                    <a:pt x="5468" y="921"/>
                  </a:cubicBezTo>
                  <a:cubicBezTo>
                    <a:pt x="5380" y="921"/>
                    <a:pt x="5292" y="925"/>
                    <a:pt x="5204" y="935"/>
                  </a:cubicBezTo>
                  <a:cubicBezTo>
                    <a:pt x="5070" y="969"/>
                    <a:pt x="4937" y="1035"/>
                    <a:pt x="4870" y="1135"/>
                  </a:cubicBezTo>
                  <a:cubicBezTo>
                    <a:pt x="4837" y="1235"/>
                    <a:pt x="4803" y="1302"/>
                    <a:pt x="4803" y="1402"/>
                  </a:cubicBezTo>
                  <a:cubicBezTo>
                    <a:pt x="4770" y="1569"/>
                    <a:pt x="4703" y="1736"/>
                    <a:pt x="4637" y="1869"/>
                  </a:cubicBezTo>
                  <a:cubicBezTo>
                    <a:pt x="4609" y="1924"/>
                    <a:pt x="4560" y="1978"/>
                    <a:pt x="4488" y="1978"/>
                  </a:cubicBezTo>
                  <a:cubicBezTo>
                    <a:pt x="4472" y="1978"/>
                    <a:pt x="4455" y="1975"/>
                    <a:pt x="4437" y="1969"/>
                  </a:cubicBezTo>
                  <a:cubicBezTo>
                    <a:pt x="4403" y="1936"/>
                    <a:pt x="4370" y="1869"/>
                    <a:pt x="4403" y="1836"/>
                  </a:cubicBezTo>
                  <a:cubicBezTo>
                    <a:pt x="4437" y="1536"/>
                    <a:pt x="4537" y="1336"/>
                    <a:pt x="4603" y="1002"/>
                  </a:cubicBezTo>
                  <a:cubicBezTo>
                    <a:pt x="4637" y="835"/>
                    <a:pt x="4703" y="635"/>
                    <a:pt x="4737" y="468"/>
                  </a:cubicBezTo>
                  <a:cubicBezTo>
                    <a:pt x="4770" y="301"/>
                    <a:pt x="4803" y="168"/>
                    <a:pt x="4837" y="1"/>
                  </a:cubicBezTo>
                  <a:cubicBezTo>
                    <a:pt x="4833" y="1"/>
                    <a:pt x="4830" y="1"/>
                    <a:pt x="482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1842325" y="4245150"/>
              <a:ext cx="201000" cy="207975"/>
            </a:xfrm>
            <a:custGeom>
              <a:rect b="b" l="l" r="r" t="t"/>
              <a:pathLst>
                <a:path extrusionOk="0" h="8319" w="8040">
                  <a:moveTo>
                    <a:pt x="8039" y="1968"/>
                  </a:moveTo>
                  <a:lnTo>
                    <a:pt x="8039" y="1968"/>
                  </a:lnTo>
                  <a:cubicBezTo>
                    <a:pt x="8039" y="1969"/>
                    <a:pt x="8039" y="1970"/>
                    <a:pt x="8039" y="1971"/>
                  </a:cubicBezTo>
                  <a:lnTo>
                    <a:pt x="8039" y="1971"/>
                  </a:lnTo>
                  <a:cubicBezTo>
                    <a:pt x="8039" y="1970"/>
                    <a:pt x="8039" y="1969"/>
                    <a:pt x="8039" y="1968"/>
                  </a:cubicBezTo>
                  <a:close/>
                  <a:moveTo>
                    <a:pt x="1134" y="0"/>
                  </a:moveTo>
                  <a:cubicBezTo>
                    <a:pt x="1068" y="234"/>
                    <a:pt x="968" y="434"/>
                    <a:pt x="868" y="668"/>
                  </a:cubicBezTo>
                  <a:cubicBezTo>
                    <a:pt x="100" y="3036"/>
                    <a:pt x="0" y="4137"/>
                    <a:pt x="601" y="5771"/>
                  </a:cubicBezTo>
                  <a:cubicBezTo>
                    <a:pt x="1031" y="6942"/>
                    <a:pt x="2556" y="8318"/>
                    <a:pt x="4074" y="8318"/>
                  </a:cubicBezTo>
                  <a:cubicBezTo>
                    <a:pt x="4675" y="8318"/>
                    <a:pt x="5275" y="8102"/>
                    <a:pt x="5804" y="7572"/>
                  </a:cubicBezTo>
                  <a:cubicBezTo>
                    <a:pt x="7272" y="6139"/>
                    <a:pt x="7705" y="4305"/>
                    <a:pt x="8039" y="1971"/>
                  </a:cubicBezTo>
                  <a:lnTo>
                    <a:pt x="8039" y="1971"/>
                  </a:lnTo>
                  <a:cubicBezTo>
                    <a:pt x="8020" y="2069"/>
                    <a:pt x="7296" y="4605"/>
                    <a:pt x="6605" y="4737"/>
                  </a:cubicBezTo>
                  <a:cubicBezTo>
                    <a:pt x="6566" y="4747"/>
                    <a:pt x="6529" y="4751"/>
                    <a:pt x="6494" y="4751"/>
                  </a:cubicBezTo>
                  <a:cubicBezTo>
                    <a:pt x="5923" y="4751"/>
                    <a:pt x="5814" y="3550"/>
                    <a:pt x="5971" y="3236"/>
                  </a:cubicBezTo>
                  <a:cubicBezTo>
                    <a:pt x="4239" y="2072"/>
                    <a:pt x="2815" y="1963"/>
                    <a:pt x="2339" y="1963"/>
                  </a:cubicBezTo>
                  <a:cubicBezTo>
                    <a:pt x="2228" y="1963"/>
                    <a:pt x="2169" y="1968"/>
                    <a:pt x="2169" y="1968"/>
                  </a:cubicBezTo>
                  <a:cubicBezTo>
                    <a:pt x="2169" y="1968"/>
                    <a:pt x="1570" y="3240"/>
                    <a:pt x="1063" y="3240"/>
                  </a:cubicBezTo>
                  <a:cubicBezTo>
                    <a:pt x="984" y="3240"/>
                    <a:pt x="907" y="3208"/>
                    <a:pt x="834" y="3136"/>
                  </a:cubicBezTo>
                  <a:cubicBezTo>
                    <a:pt x="301" y="2602"/>
                    <a:pt x="1034" y="367"/>
                    <a:pt x="1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1877425" y="4006600"/>
              <a:ext cx="87500" cy="303900"/>
            </a:xfrm>
            <a:custGeom>
              <a:rect b="b" l="l" r="r" t="t"/>
              <a:pathLst>
                <a:path extrusionOk="0" h="12156" w="3500">
                  <a:moveTo>
                    <a:pt x="3479" y="1"/>
                  </a:moveTo>
                  <a:cubicBezTo>
                    <a:pt x="2983" y="1"/>
                    <a:pt x="2389" y="2369"/>
                    <a:pt x="1665" y="4706"/>
                  </a:cubicBezTo>
                  <a:cubicBezTo>
                    <a:pt x="1265" y="6807"/>
                    <a:pt x="298" y="9609"/>
                    <a:pt x="131" y="10877"/>
                  </a:cubicBezTo>
                  <a:cubicBezTo>
                    <a:pt x="1" y="11677"/>
                    <a:pt x="292" y="12155"/>
                    <a:pt x="558" y="12155"/>
                  </a:cubicBezTo>
                  <a:cubicBezTo>
                    <a:pt x="703" y="12155"/>
                    <a:pt x="839" y="12015"/>
                    <a:pt x="898" y="11711"/>
                  </a:cubicBezTo>
                  <a:cubicBezTo>
                    <a:pt x="1098" y="10677"/>
                    <a:pt x="1332" y="9642"/>
                    <a:pt x="1665" y="8608"/>
                  </a:cubicBezTo>
                  <a:cubicBezTo>
                    <a:pt x="2099" y="7007"/>
                    <a:pt x="2733" y="3605"/>
                    <a:pt x="3066" y="1837"/>
                  </a:cubicBezTo>
                  <a:cubicBezTo>
                    <a:pt x="3100" y="1637"/>
                    <a:pt x="3166" y="1470"/>
                    <a:pt x="3200" y="1303"/>
                  </a:cubicBezTo>
                  <a:lnTo>
                    <a:pt x="3500" y="102"/>
                  </a:lnTo>
                  <a:cubicBezTo>
                    <a:pt x="3500" y="69"/>
                    <a:pt x="3500" y="36"/>
                    <a:pt x="3500" y="2"/>
                  </a:cubicBezTo>
                  <a:cubicBezTo>
                    <a:pt x="3493" y="1"/>
                    <a:pt x="3486" y="1"/>
                    <a:pt x="3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1981325" y="4045000"/>
              <a:ext cx="114525" cy="294950"/>
            </a:xfrm>
            <a:custGeom>
              <a:rect b="b" l="l" r="r" t="t"/>
              <a:pathLst>
                <a:path extrusionOk="0" h="11798" w="4581">
                  <a:moveTo>
                    <a:pt x="4281" y="1"/>
                  </a:moveTo>
                  <a:lnTo>
                    <a:pt x="4281" y="67"/>
                  </a:lnTo>
                  <a:cubicBezTo>
                    <a:pt x="4214" y="301"/>
                    <a:pt x="4114" y="601"/>
                    <a:pt x="4047" y="835"/>
                  </a:cubicBezTo>
                  <a:cubicBezTo>
                    <a:pt x="3947" y="1168"/>
                    <a:pt x="3847" y="1502"/>
                    <a:pt x="3680" y="1802"/>
                  </a:cubicBezTo>
                  <a:cubicBezTo>
                    <a:pt x="3013" y="3503"/>
                    <a:pt x="1679" y="6605"/>
                    <a:pt x="1212" y="8207"/>
                  </a:cubicBezTo>
                  <a:cubicBezTo>
                    <a:pt x="912" y="9207"/>
                    <a:pt x="578" y="10208"/>
                    <a:pt x="144" y="11175"/>
                  </a:cubicBezTo>
                  <a:cubicBezTo>
                    <a:pt x="1" y="11575"/>
                    <a:pt x="132" y="11798"/>
                    <a:pt x="363" y="11798"/>
                  </a:cubicBezTo>
                  <a:cubicBezTo>
                    <a:pt x="615" y="11798"/>
                    <a:pt x="984" y="11533"/>
                    <a:pt x="1245" y="10942"/>
                  </a:cubicBezTo>
                  <a:cubicBezTo>
                    <a:pt x="1746" y="9774"/>
                    <a:pt x="2346" y="6839"/>
                    <a:pt x="3180" y="4837"/>
                  </a:cubicBezTo>
                  <a:cubicBezTo>
                    <a:pt x="3513" y="3803"/>
                    <a:pt x="3947" y="3070"/>
                    <a:pt x="4147" y="2402"/>
                  </a:cubicBezTo>
                  <a:cubicBezTo>
                    <a:pt x="4414" y="1168"/>
                    <a:pt x="4581" y="201"/>
                    <a:pt x="4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1891525" y="4289825"/>
              <a:ext cx="107600" cy="38750"/>
            </a:xfrm>
            <a:custGeom>
              <a:rect b="b" l="l" r="r" t="t"/>
              <a:pathLst>
                <a:path extrusionOk="0" h="1550" w="4304">
                  <a:moveTo>
                    <a:pt x="582" y="1"/>
                  </a:moveTo>
                  <a:cubicBezTo>
                    <a:pt x="444" y="1"/>
                    <a:pt x="306" y="5"/>
                    <a:pt x="167" y="15"/>
                  </a:cubicBezTo>
                  <a:cubicBezTo>
                    <a:pt x="67" y="15"/>
                    <a:pt x="0" y="81"/>
                    <a:pt x="0" y="215"/>
                  </a:cubicBezTo>
                  <a:cubicBezTo>
                    <a:pt x="0" y="315"/>
                    <a:pt x="100" y="382"/>
                    <a:pt x="201" y="382"/>
                  </a:cubicBezTo>
                  <a:cubicBezTo>
                    <a:pt x="299" y="377"/>
                    <a:pt x="397" y="374"/>
                    <a:pt x="495" y="374"/>
                  </a:cubicBezTo>
                  <a:cubicBezTo>
                    <a:pt x="1759" y="374"/>
                    <a:pt x="2981" y="773"/>
                    <a:pt x="4003" y="1516"/>
                  </a:cubicBezTo>
                  <a:cubicBezTo>
                    <a:pt x="4003" y="1516"/>
                    <a:pt x="4037" y="1516"/>
                    <a:pt x="4070" y="1549"/>
                  </a:cubicBezTo>
                  <a:cubicBezTo>
                    <a:pt x="4137" y="1549"/>
                    <a:pt x="4203" y="1549"/>
                    <a:pt x="4270" y="1482"/>
                  </a:cubicBezTo>
                  <a:cubicBezTo>
                    <a:pt x="4303" y="1382"/>
                    <a:pt x="4303" y="1282"/>
                    <a:pt x="4237" y="1216"/>
                  </a:cubicBezTo>
                  <a:cubicBezTo>
                    <a:pt x="3149" y="430"/>
                    <a:pt x="1898" y="1"/>
                    <a:pt x="5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1899850" y="4240925"/>
              <a:ext cx="119750" cy="42025"/>
            </a:xfrm>
            <a:custGeom>
              <a:rect b="b" l="l" r="r" t="t"/>
              <a:pathLst>
                <a:path extrusionOk="0" h="1681" w="4790">
                  <a:moveTo>
                    <a:pt x="328" y="1"/>
                  </a:moveTo>
                  <a:cubicBezTo>
                    <a:pt x="275" y="1"/>
                    <a:pt x="221" y="2"/>
                    <a:pt x="168" y="3"/>
                  </a:cubicBezTo>
                  <a:cubicBezTo>
                    <a:pt x="68" y="3"/>
                    <a:pt x="1" y="103"/>
                    <a:pt x="1" y="203"/>
                  </a:cubicBezTo>
                  <a:cubicBezTo>
                    <a:pt x="1" y="303"/>
                    <a:pt x="101" y="403"/>
                    <a:pt x="201" y="403"/>
                  </a:cubicBezTo>
                  <a:cubicBezTo>
                    <a:pt x="255" y="402"/>
                    <a:pt x="309" y="401"/>
                    <a:pt x="362" y="401"/>
                  </a:cubicBezTo>
                  <a:cubicBezTo>
                    <a:pt x="1807" y="401"/>
                    <a:pt x="3215" y="833"/>
                    <a:pt x="4437" y="1637"/>
                  </a:cubicBezTo>
                  <a:cubicBezTo>
                    <a:pt x="4471" y="1670"/>
                    <a:pt x="4471" y="1670"/>
                    <a:pt x="4504" y="1670"/>
                  </a:cubicBezTo>
                  <a:cubicBezTo>
                    <a:pt x="4526" y="1678"/>
                    <a:pt x="4546" y="1681"/>
                    <a:pt x="4565" y="1681"/>
                  </a:cubicBezTo>
                  <a:cubicBezTo>
                    <a:pt x="4723" y="1681"/>
                    <a:pt x="4790" y="1456"/>
                    <a:pt x="4671" y="1337"/>
                  </a:cubicBezTo>
                  <a:cubicBezTo>
                    <a:pt x="3381" y="466"/>
                    <a:pt x="1873" y="1"/>
                    <a:pt x="32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1912375" y="4195625"/>
              <a:ext cx="119275" cy="41525"/>
            </a:xfrm>
            <a:custGeom>
              <a:rect b="b" l="l" r="r" t="t"/>
              <a:pathLst>
                <a:path extrusionOk="0" h="1661" w="4771">
                  <a:moveTo>
                    <a:pt x="871" y="0"/>
                  </a:moveTo>
                  <a:cubicBezTo>
                    <a:pt x="652" y="0"/>
                    <a:pt x="428" y="15"/>
                    <a:pt x="200" y="47"/>
                  </a:cubicBezTo>
                  <a:cubicBezTo>
                    <a:pt x="67" y="47"/>
                    <a:pt x="0" y="147"/>
                    <a:pt x="34" y="247"/>
                  </a:cubicBezTo>
                  <a:cubicBezTo>
                    <a:pt x="34" y="314"/>
                    <a:pt x="100" y="380"/>
                    <a:pt x="167" y="414"/>
                  </a:cubicBezTo>
                  <a:lnTo>
                    <a:pt x="234" y="414"/>
                  </a:lnTo>
                  <a:cubicBezTo>
                    <a:pt x="453" y="381"/>
                    <a:pt x="669" y="366"/>
                    <a:pt x="882" y="366"/>
                  </a:cubicBezTo>
                  <a:cubicBezTo>
                    <a:pt x="2836" y="366"/>
                    <a:pt x="4437" y="1614"/>
                    <a:pt x="4437" y="1614"/>
                  </a:cubicBezTo>
                  <a:cubicBezTo>
                    <a:pt x="4467" y="1644"/>
                    <a:pt x="4510" y="1661"/>
                    <a:pt x="4555" y="1661"/>
                  </a:cubicBezTo>
                  <a:cubicBezTo>
                    <a:pt x="4610" y="1661"/>
                    <a:pt x="4667" y="1636"/>
                    <a:pt x="4704" y="1581"/>
                  </a:cubicBezTo>
                  <a:cubicBezTo>
                    <a:pt x="4770" y="1514"/>
                    <a:pt x="4737" y="1381"/>
                    <a:pt x="4670" y="1348"/>
                  </a:cubicBezTo>
                  <a:cubicBezTo>
                    <a:pt x="4580" y="1287"/>
                    <a:pt x="2935" y="0"/>
                    <a:pt x="87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1916550" y="4153250"/>
              <a:ext cx="129325" cy="41950"/>
            </a:xfrm>
            <a:custGeom>
              <a:rect b="b" l="l" r="r" t="t"/>
              <a:pathLst>
                <a:path extrusionOk="0" h="1678" w="5173">
                  <a:moveTo>
                    <a:pt x="1078" y="1"/>
                  </a:moveTo>
                  <a:cubicBezTo>
                    <a:pt x="783" y="1"/>
                    <a:pt x="479" y="23"/>
                    <a:pt x="167" y="74"/>
                  </a:cubicBezTo>
                  <a:cubicBezTo>
                    <a:pt x="67" y="74"/>
                    <a:pt x="0" y="174"/>
                    <a:pt x="33" y="274"/>
                  </a:cubicBezTo>
                  <a:cubicBezTo>
                    <a:pt x="33" y="341"/>
                    <a:pt x="100" y="407"/>
                    <a:pt x="167" y="441"/>
                  </a:cubicBezTo>
                  <a:lnTo>
                    <a:pt x="234" y="441"/>
                  </a:lnTo>
                  <a:cubicBezTo>
                    <a:pt x="508" y="396"/>
                    <a:pt x="778" y="377"/>
                    <a:pt x="1040" y="377"/>
                  </a:cubicBezTo>
                  <a:cubicBezTo>
                    <a:pt x="3143" y="377"/>
                    <a:pt x="4804" y="1642"/>
                    <a:pt x="4804" y="1642"/>
                  </a:cubicBezTo>
                  <a:cubicBezTo>
                    <a:pt x="4835" y="1667"/>
                    <a:pt x="4869" y="1678"/>
                    <a:pt x="4902" y="1678"/>
                  </a:cubicBezTo>
                  <a:cubicBezTo>
                    <a:pt x="5044" y="1678"/>
                    <a:pt x="5172" y="1477"/>
                    <a:pt x="5037" y="1341"/>
                  </a:cubicBezTo>
                  <a:cubicBezTo>
                    <a:pt x="4978" y="1282"/>
                    <a:pt x="3306" y="1"/>
                    <a:pt x="10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1929050" y="4106000"/>
              <a:ext cx="128450" cy="43675"/>
            </a:xfrm>
            <a:custGeom>
              <a:rect b="b" l="l" r="r" t="t"/>
              <a:pathLst>
                <a:path extrusionOk="0" h="1747" w="5138">
                  <a:moveTo>
                    <a:pt x="993" y="1"/>
                  </a:moveTo>
                  <a:cubicBezTo>
                    <a:pt x="733" y="1"/>
                    <a:pt x="468" y="20"/>
                    <a:pt x="201" y="62"/>
                  </a:cubicBezTo>
                  <a:cubicBezTo>
                    <a:pt x="101" y="96"/>
                    <a:pt x="0" y="196"/>
                    <a:pt x="34" y="296"/>
                  </a:cubicBezTo>
                  <a:cubicBezTo>
                    <a:pt x="34" y="363"/>
                    <a:pt x="101" y="396"/>
                    <a:pt x="167" y="429"/>
                  </a:cubicBezTo>
                  <a:cubicBezTo>
                    <a:pt x="167" y="429"/>
                    <a:pt x="201" y="463"/>
                    <a:pt x="234" y="463"/>
                  </a:cubicBezTo>
                  <a:cubicBezTo>
                    <a:pt x="499" y="413"/>
                    <a:pt x="763" y="391"/>
                    <a:pt x="1024" y="391"/>
                  </a:cubicBezTo>
                  <a:cubicBezTo>
                    <a:pt x="3027" y="391"/>
                    <a:pt x="4804" y="1697"/>
                    <a:pt x="4804" y="1697"/>
                  </a:cubicBezTo>
                  <a:cubicBezTo>
                    <a:pt x="4837" y="1730"/>
                    <a:pt x="4887" y="1747"/>
                    <a:pt x="4937" y="1747"/>
                  </a:cubicBezTo>
                  <a:cubicBezTo>
                    <a:pt x="4987" y="1747"/>
                    <a:pt x="5037" y="1730"/>
                    <a:pt x="5071" y="1697"/>
                  </a:cubicBezTo>
                  <a:cubicBezTo>
                    <a:pt x="5137" y="1597"/>
                    <a:pt x="5137" y="1497"/>
                    <a:pt x="5071" y="1430"/>
                  </a:cubicBezTo>
                  <a:cubicBezTo>
                    <a:pt x="5011" y="1341"/>
                    <a:pt x="3169" y="1"/>
                    <a:pt x="9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1978250" y="2232050"/>
              <a:ext cx="860650" cy="1704450"/>
            </a:xfrm>
            <a:custGeom>
              <a:rect b="b" l="l" r="r" t="t"/>
              <a:pathLst>
                <a:path extrusionOk="0" h="68178" w="34426">
                  <a:moveTo>
                    <a:pt x="11976" y="0"/>
                  </a:moveTo>
                  <a:cubicBezTo>
                    <a:pt x="10308" y="3736"/>
                    <a:pt x="8773" y="5604"/>
                    <a:pt x="7973" y="13743"/>
                  </a:cubicBezTo>
                  <a:cubicBezTo>
                    <a:pt x="6505" y="28254"/>
                    <a:pt x="5605" y="38995"/>
                    <a:pt x="5605" y="38995"/>
                  </a:cubicBezTo>
                  <a:cubicBezTo>
                    <a:pt x="5271" y="40529"/>
                    <a:pt x="4337" y="44065"/>
                    <a:pt x="2869" y="50136"/>
                  </a:cubicBezTo>
                  <a:cubicBezTo>
                    <a:pt x="1502" y="55707"/>
                    <a:pt x="1" y="66915"/>
                    <a:pt x="1" y="66915"/>
                  </a:cubicBezTo>
                  <a:cubicBezTo>
                    <a:pt x="1" y="66915"/>
                    <a:pt x="1441" y="67348"/>
                    <a:pt x="3376" y="67348"/>
                  </a:cubicBezTo>
                  <a:cubicBezTo>
                    <a:pt x="4572" y="67348"/>
                    <a:pt x="5956" y="67183"/>
                    <a:pt x="7306" y="66648"/>
                  </a:cubicBezTo>
                  <a:cubicBezTo>
                    <a:pt x="9441" y="61311"/>
                    <a:pt x="14644" y="48135"/>
                    <a:pt x="16412" y="41697"/>
                  </a:cubicBezTo>
                  <a:cubicBezTo>
                    <a:pt x="18180" y="35359"/>
                    <a:pt x="21116" y="25685"/>
                    <a:pt x="21116" y="25685"/>
                  </a:cubicBezTo>
                  <a:lnTo>
                    <a:pt x="23217" y="40362"/>
                  </a:lnTo>
                  <a:cubicBezTo>
                    <a:pt x="23217" y="40362"/>
                    <a:pt x="22717" y="46233"/>
                    <a:pt x="22884" y="49669"/>
                  </a:cubicBezTo>
                  <a:cubicBezTo>
                    <a:pt x="23050" y="53705"/>
                    <a:pt x="24818" y="67415"/>
                    <a:pt x="24818" y="67415"/>
                  </a:cubicBezTo>
                  <a:cubicBezTo>
                    <a:pt x="24818" y="67415"/>
                    <a:pt x="26357" y="68178"/>
                    <a:pt x="28265" y="68178"/>
                  </a:cubicBezTo>
                  <a:cubicBezTo>
                    <a:pt x="29370" y="68178"/>
                    <a:pt x="30598" y="67922"/>
                    <a:pt x="31723" y="67115"/>
                  </a:cubicBezTo>
                  <a:cubicBezTo>
                    <a:pt x="31723" y="67115"/>
                    <a:pt x="33491" y="44332"/>
                    <a:pt x="33558" y="39495"/>
                  </a:cubicBezTo>
                  <a:cubicBezTo>
                    <a:pt x="33725" y="29988"/>
                    <a:pt x="34425" y="9974"/>
                    <a:pt x="3289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1978250" y="3839850"/>
              <a:ext cx="182650" cy="121000"/>
            </a:xfrm>
            <a:custGeom>
              <a:rect b="b" l="l" r="r" t="t"/>
              <a:pathLst>
                <a:path extrusionOk="0" h="4840" w="7306">
                  <a:moveTo>
                    <a:pt x="367" y="1"/>
                  </a:moveTo>
                  <a:lnTo>
                    <a:pt x="1" y="2603"/>
                  </a:lnTo>
                  <a:cubicBezTo>
                    <a:pt x="1" y="2603"/>
                    <a:pt x="601" y="3837"/>
                    <a:pt x="3236" y="4504"/>
                  </a:cubicBezTo>
                  <a:cubicBezTo>
                    <a:pt x="4237" y="4761"/>
                    <a:pt x="4951" y="4840"/>
                    <a:pt x="5452" y="4840"/>
                  </a:cubicBezTo>
                  <a:cubicBezTo>
                    <a:pt x="6253" y="4840"/>
                    <a:pt x="6505" y="4637"/>
                    <a:pt x="6505" y="4637"/>
                  </a:cubicBezTo>
                  <a:lnTo>
                    <a:pt x="7306" y="2336"/>
                  </a:lnTo>
                  <a:lnTo>
                    <a:pt x="7306" y="2336"/>
                  </a:lnTo>
                  <a:cubicBezTo>
                    <a:pt x="7093" y="2374"/>
                    <a:pt x="6864" y="2391"/>
                    <a:pt x="6624" y="2391"/>
                  </a:cubicBezTo>
                  <a:cubicBezTo>
                    <a:pt x="4522" y="2391"/>
                    <a:pt x="1505" y="1048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2593700" y="3876550"/>
              <a:ext cx="180150" cy="81750"/>
            </a:xfrm>
            <a:custGeom>
              <a:rect b="b" l="l" r="r" t="t"/>
              <a:pathLst>
                <a:path extrusionOk="0" h="3270" w="7206">
                  <a:moveTo>
                    <a:pt x="0" y="1"/>
                  </a:moveTo>
                  <a:lnTo>
                    <a:pt x="134" y="2436"/>
                  </a:lnTo>
                  <a:cubicBezTo>
                    <a:pt x="134" y="2436"/>
                    <a:pt x="1134" y="3270"/>
                    <a:pt x="3803" y="3270"/>
                  </a:cubicBezTo>
                  <a:cubicBezTo>
                    <a:pt x="6505" y="3236"/>
                    <a:pt x="7139" y="2369"/>
                    <a:pt x="7139" y="2369"/>
                  </a:cubicBezTo>
                  <a:lnTo>
                    <a:pt x="7205" y="1"/>
                  </a:lnTo>
                  <a:lnTo>
                    <a:pt x="7205" y="1"/>
                  </a:lnTo>
                  <a:cubicBezTo>
                    <a:pt x="6334" y="451"/>
                    <a:pt x="5043" y="641"/>
                    <a:pt x="3757" y="641"/>
                  </a:cubicBezTo>
                  <a:cubicBezTo>
                    <a:pt x="2285" y="641"/>
                    <a:pt x="819" y="392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2506125" y="2538925"/>
              <a:ext cx="259375" cy="699700"/>
            </a:xfrm>
            <a:custGeom>
              <a:rect b="b" l="l" r="r" t="t"/>
              <a:pathLst>
                <a:path extrusionOk="0" h="27988" w="10375">
                  <a:moveTo>
                    <a:pt x="10375" y="1"/>
                  </a:moveTo>
                  <a:lnTo>
                    <a:pt x="10375" y="1"/>
                  </a:lnTo>
                  <a:cubicBezTo>
                    <a:pt x="8073" y="2169"/>
                    <a:pt x="1769" y="2869"/>
                    <a:pt x="1769" y="2869"/>
                  </a:cubicBezTo>
                  <a:lnTo>
                    <a:pt x="1" y="13410"/>
                  </a:lnTo>
                  <a:lnTo>
                    <a:pt x="2069" y="27987"/>
                  </a:lnTo>
                  <a:lnTo>
                    <a:pt x="1268" y="13444"/>
                  </a:lnTo>
                  <a:lnTo>
                    <a:pt x="3170" y="4671"/>
                  </a:lnTo>
                  <a:cubicBezTo>
                    <a:pt x="7472" y="4070"/>
                    <a:pt x="10374" y="1"/>
                    <a:pt x="10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2722950" y="1559750"/>
              <a:ext cx="458675" cy="437150"/>
            </a:xfrm>
            <a:custGeom>
              <a:rect b="b" l="l" r="r" t="t"/>
              <a:pathLst>
                <a:path extrusionOk="0" h="17486" w="18347">
                  <a:moveTo>
                    <a:pt x="459" y="1"/>
                  </a:moveTo>
                  <a:cubicBezTo>
                    <a:pt x="313" y="1"/>
                    <a:pt x="160" y="2"/>
                    <a:pt x="0" y="6"/>
                  </a:cubicBezTo>
                  <a:lnTo>
                    <a:pt x="1335" y="9179"/>
                  </a:lnTo>
                  <a:cubicBezTo>
                    <a:pt x="1335" y="9179"/>
                    <a:pt x="4370" y="11281"/>
                    <a:pt x="7172" y="13316"/>
                  </a:cubicBezTo>
                  <a:cubicBezTo>
                    <a:pt x="9974" y="15351"/>
                    <a:pt x="12109" y="16651"/>
                    <a:pt x="15111" y="17485"/>
                  </a:cubicBezTo>
                  <a:lnTo>
                    <a:pt x="18347" y="12915"/>
                  </a:lnTo>
                  <a:cubicBezTo>
                    <a:pt x="18347" y="12915"/>
                    <a:pt x="5604" y="1941"/>
                    <a:pt x="4570" y="1274"/>
                  </a:cubicBezTo>
                  <a:cubicBezTo>
                    <a:pt x="3406" y="518"/>
                    <a:pt x="2895" y="1"/>
                    <a:pt x="45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2041625" y="1449050"/>
              <a:ext cx="512900" cy="333575"/>
            </a:xfrm>
            <a:custGeom>
              <a:rect b="b" l="l" r="r" t="t"/>
              <a:pathLst>
                <a:path extrusionOk="0" h="13343" w="20516">
                  <a:moveTo>
                    <a:pt x="5605" y="1"/>
                  </a:moveTo>
                  <a:cubicBezTo>
                    <a:pt x="5539" y="1"/>
                    <a:pt x="5472" y="10"/>
                    <a:pt x="5405" y="31"/>
                  </a:cubicBezTo>
                  <a:cubicBezTo>
                    <a:pt x="5071" y="131"/>
                    <a:pt x="4804" y="431"/>
                    <a:pt x="4737" y="798"/>
                  </a:cubicBezTo>
                  <a:cubicBezTo>
                    <a:pt x="4471" y="1532"/>
                    <a:pt x="4471" y="2333"/>
                    <a:pt x="4671" y="3067"/>
                  </a:cubicBezTo>
                  <a:cubicBezTo>
                    <a:pt x="3737" y="2766"/>
                    <a:pt x="2936" y="2099"/>
                    <a:pt x="2436" y="1232"/>
                  </a:cubicBezTo>
                  <a:cubicBezTo>
                    <a:pt x="2336" y="965"/>
                    <a:pt x="2169" y="732"/>
                    <a:pt x="1935" y="598"/>
                  </a:cubicBezTo>
                  <a:cubicBezTo>
                    <a:pt x="1833" y="557"/>
                    <a:pt x="1731" y="538"/>
                    <a:pt x="1633" y="538"/>
                  </a:cubicBezTo>
                  <a:cubicBezTo>
                    <a:pt x="1410" y="538"/>
                    <a:pt x="1207" y="636"/>
                    <a:pt x="1068" y="798"/>
                  </a:cubicBezTo>
                  <a:cubicBezTo>
                    <a:pt x="835" y="1032"/>
                    <a:pt x="701" y="1299"/>
                    <a:pt x="634" y="1632"/>
                  </a:cubicBezTo>
                  <a:cubicBezTo>
                    <a:pt x="1" y="4001"/>
                    <a:pt x="1001" y="6502"/>
                    <a:pt x="3070" y="7803"/>
                  </a:cubicBezTo>
                  <a:cubicBezTo>
                    <a:pt x="2975" y="7809"/>
                    <a:pt x="2880" y="7812"/>
                    <a:pt x="2786" y="7812"/>
                  </a:cubicBezTo>
                  <a:cubicBezTo>
                    <a:pt x="2314" y="7812"/>
                    <a:pt x="1846" y="7742"/>
                    <a:pt x="1402" y="7603"/>
                  </a:cubicBezTo>
                  <a:cubicBezTo>
                    <a:pt x="1321" y="7587"/>
                    <a:pt x="1242" y="7579"/>
                    <a:pt x="1166" y="7579"/>
                  </a:cubicBezTo>
                  <a:cubicBezTo>
                    <a:pt x="928" y="7579"/>
                    <a:pt x="719" y="7660"/>
                    <a:pt x="568" y="7837"/>
                  </a:cubicBezTo>
                  <a:cubicBezTo>
                    <a:pt x="334" y="8170"/>
                    <a:pt x="268" y="8604"/>
                    <a:pt x="401" y="8971"/>
                  </a:cubicBezTo>
                  <a:cubicBezTo>
                    <a:pt x="768" y="10072"/>
                    <a:pt x="1502" y="11039"/>
                    <a:pt x="2502" y="11673"/>
                  </a:cubicBezTo>
                  <a:cubicBezTo>
                    <a:pt x="4266" y="12807"/>
                    <a:pt x="6500" y="13343"/>
                    <a:pt x="8780" y="13343"/>
                  </a:cubicBezTo>
                  <a:cubicBezTo>
                    <a:pt x="12063" y="13343"/>
                    <a:pt x="15442" y="12233"/>
                    <a:pt x="17647" y="10205"/>
                  </a:cubicBezTo>
                  <a:cubicBezTo>
                    <a:pt x="19448" y="8537"/>
                    <a:pt x="20515" y="6035"/>
                    <a:pt x="20115" y="3600"/>
                  </a:cubicBezTo>
                  <a:cubicBezTo>
                    <a:pt x="20015" y="3000"/>
                    <a:pt x="19781" y="2433"/>
                    <a:pt x="19481" y="1899"/>
                  </a:cubicBezTo>
                  <a:cubicBezTo>
                    <a:pt x="19381" y="1666"/>
                    <a:pt x="19214" y="1499"/>
                    <a:pt x="19081" y="1299"/>
                  </a:cubicBezTo>
                  <a:cubicBezTo>
                    <a:pt x="18379" y="557"/>
                    <a:pt x="17376" y="309"/>
                    <a:pt x="16355" y="309"/>
                  </a:cubicBezTo>
                  <a:cubicBezTo>
                    <a:pt x="15677" y="309"/>
                    <a:pt x="14990" y="418"/>
                    <a:pt x="14378" y="565"/>
                  </a:cubicBezTo>
                  <a:cubicBezTo>
                    <a:pt x="13010" y="898"/>
                    <a:pt x="11709" y="1432"/>
                    <a:pt x="10275" y="1599"/>
                  </a:cubicBezTo>
                  <a:cubicBezTo>
                    <a:pt x="10100" y="1617"/>
                    <a:pt x="9926" y="1626"/>
                    <a:pt x="9751" y="1626"/>
                  </a:cubicBezTo>
                  <a:cubicBezTo>
                    <a:pt x="8622" y="1626"/>
                    <a:pt x="7501" y="1254"/>
                    <a:pt x="6605" y="531"/>
                  </a:cubicBezTo>
                  <a:cubicBezTo>
                    <a:pt x="6296" y="278"/>
                    <a:pt x="5962" y="1"/>
                    <a:pt x="560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2277625" y="1549050"/>
              <a:ext cx="613800" cy="736375"/>
            </a:xfrm>
            <a:custGeom>
              <a:rect b="b" l="l" r="r" t="t"/>
              <a:pathLst>
                <a:path extrusionOk="0" h="29455" w="24552">
                  <a:moveTo>
                    <a:pt x="8640" y="1"/>
                  </a:moveTo>
                  <a:lnTo>
                    <a:pt x="3036" y="568"/>
                  </a:lnTo>
                  <a:cubicBezTo>
                    <a:pt x="3270" y="4671"/>
                    <a:pt x="2269" y="8740"/>
                    <a:pt x="201" y="12276"/>
                  </a:cubicBezTo>
                  <a:lnTo>
                    <a:pt x="1869" y="21883"/>
                  </a:lnTo>
                  <a:cubicBezTo>
                    <a:pt x="1935" y="23651"/>
                    <a:pt x="768" y="25485"/>
                    <a:pt x="1" y="27320"/>
                  </a:cubicBezTo>
                  <a:cubicBezTo>
                    <a:pt x="1" y="27320"/>
                    <a:pt x="5797" y="29455"/>
                    <a:pt x="11994" y="29455"/>
                  </a:cubicBezTo>
                  <a:cubicBezTo>
                    <a:pt x="15093" y="29455"/>
                    <a:pt x="18292" y="28921"/>
                    <a:pt x="20916" y="27320"/>
                  </a:cubicBezTo>
                  <a:cubicBezTo>
                    <a:pt x="20916" y="27320"/>
                    <a:pt x="20816" y="19214"/>
                    <a:pt x="21016" y="16713"/>
                  </a:cubicBezTo>
                  <a:cubicBezTo>
                    <a:pt x="23884" y="13710"/>
                    <a:pt x="24552" y="10375"/>
                    <a:pt x="22617" y="6672"/>
                  </a:cubicBezTo>
                  <a:cubicBezTo>
                    <a:pt x="21349" y="4337"/>
                    <a:pt x="19715" y="2202"/>
                    <a:pt x="17813" y="401"/>
                  </a:cubicBezTo>
                  <a:lnTo>
                    <a:pt x="14011" y="134"/>
                  </a:lnTo>
                  <a:lnTo>
                    <a:pt x="8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2262625" y="1001550"/>
              <a:ext cx="527075" cy="456625"/>
            </a:xfrm>
            <a:custGeom>
              <a:rect b="b" l="l" r="r" t="t"/>
              <a:pathLst>
                <a:path extrusionOk="0" h="18265" w="21083">
                  <a:moveTo>
                    <a:pt x="10759" y="1"/>
                  </a:moveTo>
                  <a:cubicBezTo>
                    <a:pt x="8972" y="1"/>
                    <a:pt x="7149" y="806"/>
                    <a:pt x="5671" y="1719"/>
                  </a:cubicBezTo>
                  <a:cubicBezTo>
                    <a:pt x="4103" y="2687"/>
                    <a:pt x="2702" y="3888"/>
                    <a:pt x="1535" y="5322"/>
                  </a:cubicBezTo>
                  <a:cubicBezTo>
                    <a:pt x="901" y="5989"/>
                    <a:pt x="434" y="6823"/>
                    <a:pt x="134" y="7690"/>
                  </a:cubicBezTo>
                  <a:cubicBezTo>
                    <a:pt x="0" y="8024"/>
                    <a:pt x="0" y="8424"/>
                    <a:pt x="134" y="8758"/>
                  </a:cubicBezTo>
                  <a:cubicBezTo>
                    <a:pt x="334" y="9125"/>
                    <a:pt x="701" y="9358"/>
                    <a:pt x="1134" y="9392"/>
                  </a:cubicBezTo>
                  <a:cubicBezTo>
                    <a:pt x="1529" y="9392"/>
                    <a:pt x="1956" y="9359"/>
                    <a:pt x="2352" y="9230"/>
                  </a:cubicBezTo>
                  <a:lnTo>
                    <a:pt x="2352" y="9230"/>
                  </a:lnTo>
                  <a:cubicBezTo>
                    <a:pt x="2101" y="9344"/>
                    <a:pt x="2906" y="10628"/>
                    <a:pt x="3103" y="10726"/>
                  </a:cubicBezTo>
                  <a:cubicBezTo>
                    <a:pt x="3571" y="10960"/>
                    <a:pt x="4090" y="11066"/>
                    <a:pt x="4638" y="11066"/>
                  </a:cubicBezTo>
                  <a:cubicBezTo>
                    <a:pt x="4715" y="11066"/>
                    <a:pt x="4792" y="11064"/>
                    <a:pt x="4870" y="11059"/>
                  </a:cubicBezTo>
                  <a:cubicBezTo>
                    <a:pt x="5271" y="11059"/>
                    <a:pt x="5671" y="10959"/>
                    <a:pt x="6071" y="10926"/>
                  </a:cubicBezTo>
                  <a:cubicBezTo>
                    <a:pt x="6238" y="10926"/>
                    <a:pt x="6438" y="10901"/>
                    <a:pt x="6630" y="10901"/>
                  </a:cubicBezTo>
                  <a:cubicBezTo>
                    <a:pt x="6822" y="10901"/>
                    <a:pt x="7005" y="10926"/>
                    <a:pt x="7139" y="11026"/>
                  </a:cubicBezTo>
                  <a:cubicBezTo>
                    <a:pt x="7406" y="11260"/>
                    <a:pt x="7639" y="11493"/>
                    <a:pt x="7839" y="11760"/>
                  </a:cubicBezTo>
                  <a:lnTo>
                    <a:pt x="8673" y="12561"/>
                  </a:lnTo>
                  <a:lnTo>
                    <a:pt x="11909" y="15663"/>
                  </a:lnTo>
                  <a:cubicBezTo>
                    <a:pt x="13076" y="16764"/>
                    <a:pt x="14244" y="17164"/>
                    <a:pt x="15378" y="18265"/>
                  </a:cubicBezTo>
                  <a:cubicBezTo>
                    <a:pt x="16045" y="16964"/>
                    <a:pt x="16879" y="16196"/>
                    <a:pt x="18547" y="14395"/>
                  </a:cubicBezTo>
                  <a:cubicBezTo>
                    <a:pt x="21082" y="11593"/>
                    <a:pt x="20915" y="5756"/>
                    <a:pt x="18547" y="4155"/>
                  </a:cubicBezTo>
                  <a:cubicBezTo>
                    <a:pt x="17012" y="2086"/>
                    <a:pt x="14511" y="752"/>
                    <a:pt x="12042" y="152"/>
                  </a:cubicBezTo>
                  <a:cubicBezTo>
                    <a:pt x="11620" y="48"/>
                    <a:pt x="11191" y="1"/>
                    <a:pt x="107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2309325" y="1079550"/>
              <a:ext cx="467850" cy="619625"/>
            </a:xfrm>
            <a:custGeom>
              <a:rect b="b" l="l" r="r" t="t"/>
              <a:pathLst>
                <a:path extrusionOk="0" h="24785" w="18714">
                  <a:moveTo>
                    <a:pt x="4070" y="0"/>
                  </a:moveTo>
                  <a:cubicBezTo>
                    <a:pt x="3636" y="34"/>
                    <a:pt x="2936" y="0"/>
                    <a:pt x="2535" y="167"/>
                  </a:cubicBezTo>
                  <a:cubicBezTo>
                    <a:pt x="1301" y="834"/>
                    <a:pt x="0" y="2102"/>
                    <a:pt x="267" y="8473"/>
                  </a:cubicBezTo>
                  <a:cubicBezTo>
                    <a:pt x="501" y="13477"/>
                    <a:pt x="1835" y="15845"/>
                    <a:pt x="2702" y="16279"/>
                  </a:cubicBezTo>
                  <a:cubicBezTo>
                    <a:pt x="3308" y="16582"/>
                    <a:pt x="3996" y="16722"/>
                    <a:pt x="4924" y="16722"/>
                  </a:cubicBezTo>
                  <a:cubicBezTo>
                    <a:pt x="5324" y="16722"/>
                    <a:pt x="5769" y="16696"/>
                    <a:pt x="6271" y="16646"/>
                  </a:cubicBezTo>
                  <a:lnTo>
                    <a:pt x="6271" y="19481"/>
                  </a:lnTo>
                  <a:cubicBezTo>
                    <a:pt x="6238" y="19648"/>
                    <a:pt x="9073" y="23817"/>
                    <a:pt x="13143" y="24785"/>
                  </a:cubicBezTo>
                  <a:cubicBezTo>
                    <a:pt x="14411" y="23384"/>
                    <a:pt x="14878" y="21516"/>
                    <a:pt x="13477" y="19081"/>
                  </a:cubicBezTo>
                  <a:lnTo>
                    <a:pt x="13577" y="11876"/>
                  </a:lnTo>
                  <a:cubicBezTo>
                    <a:pt x="14044" y="12259"/>
                    <a:pt x="14619" y="12451"/>
                    <a:pt x="15194" y="12451"/>
                  </a:cubicBezTo>
                  <a:cubicBezTo>
                    <a:pt x="15770" y="12451"/>
                    <a:pt x="16345" y="12259"/>
                    <a:pt x="16812" y="11876"/>
                  </a:cubicBezTo>
                  <a:cubicBezTo>
                    <a:pt x="18213" y="10741"/>
                    <a:pt x="18714" y="8373"/>
                    <a:pt x="17479" y="7472"/>
                  </a:cubicBezTo>
                  <a:cubicBezTo>
                    <a:pt x="16992" y="7125"/>
                    <a:pt x="16539" y="6983"/>
                    <a:pt x="16128" y="6983"/>
                  </a:cubicBezTo>
                  <a:cubicBezTo>
                    <a:pt x="15276" y="6983"/>
                    <a:pt x="14605" y="7598"/>
                    <a:pt x="14177" y="8273"/>
                  </a:cubicBezTo>
                  <a:cubicBezTo>
                    <a:pt x="14077" y="8540"/>
                    <a:pt x="13877" y="8773"/>
                    <a:pt x="13677" y="8940"/>
                  </a:cubicBezTo>
                  <a:cubicBezTo>
                    <a:pt x="13547" y="9005"/>
                    <a:pt x="13418" y="9042"/>
                    <a:pt x="13289" y="9042"/>
                  </a:cubicBezTo>
                  <a:cubicBezTo>
                    <a:pt x="13218" y="9042"/>
                    <a:pt x="13147" y="9031"/>
                    <a:pt x="13076" y="9007"/>
                  </a:cubicBezTo>
                  <a:cubicBezTo>
                    <a:pt x="12509" y="8773"/>
                    <a:pt x="12376" y="8040"/>
                    <a:pt x="12276" y="7539"/>
                  </a:cubicBezTo>
                  <a:cubicBezTo>
                    <a:pt x="12109" y="6805"/>
                    <a:pt x="12076" y="6071"/>
                    <a:pt x="12176" y="5338"/>
                  </a:cubicBezTo>
                  <a:lnTo>
                    <a:pt x="12176" y="5338"/>
                  </a:lnTo>
                  <a:cubicBezTo>
                    <a:pt x="11875" y="5604"/>
                    <a:pt x="11475" y="5771"/>
                    <a:pt x="11075" y="5805"/>
                  </a:cubicBezTo>
                  <a:cubicBezTo>
                    <a:pt x="10675" y="5805"/>
                    <a:pt x="10274" y="5604"/>
                    <a:pt x="10041" y="5271"/>
                  </a:cubicBezTo>
                  <a:cubicBezTo>
                    <a:pt x="9774" y="4804"/>
                    <a:pt x="9674" y="4304"/>
                    <a:pt x="9741" y="3770"/>
                  </a:cubicBezTo>
                  <a:cubicBezTo>
                    <a:pt x="9707" y="3169"/>
                    <a:pt x="9674" y="2302"/>
                    <a:pt x="9407" y="1768"/>
                  </a:cubicBezTo>
                  <a:cubicBezTo>
                    <a:pt x="9174" y="1368"/>
                    <a:pt x="8540" y="1068"/>
                    <a:pt x="8139" y="868"/>
                  </a:cubicBezTo>
                  <a:cubicBezTo>
                    <a:pt x="7398" y="481"/>
                    <a:pt x="6533" y="32"/>
                    <a:pt x="5693" y="32"/>
                  </a:cubicBezTo>
                  <a:cubicBezTo>
                    <a:pt x="5663" y="32"/>
                    <a:pt x="5634" y="33"/>
                    <a:pt x="5604" y="34"/>
                  </a:cubicBezTo>
                  <a:cubicBezTo>
                    <a:pt x="5104" y="34"/>
                    <a:pt x="4570" y="0"/>
                    <a:pt x="40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2669575" y="1278025"/>
              <a:ext cx="67575" cy="88125"/>
            </a:xfrm>
            <a:custGeom>
              <a:rect b="b" l="l" r="r" t="t"/>
              <a:pathLst>
                <a:path extrusionOk="0" h="3525" w="2703">
                  <a:moveTo>
                    <a:pt x="1568" y="0"/>
                  </a:moveTo>
                  <a:cubicBezTo>
                    <a:pt x="1001" y="34"/>
                    <a:pt x="501" y="434"/>
                    <a:pt x="368" y="968"/>
                  </a:cubicBezTo>
                  <a:cubicBezTo>
                    <a:pt x="334" y="1101"/>
                    <a:pt x="434" y="1201"/>
                    <a:pt x="534" y="1235"/>
                  </a:cubicBezTo>
                  <a:cubicBezTo>
                    <a:pt x="701" y="1268"/>
                    <a:pt x="835" y="1268"/>
                    <a:pt x="968" y="1301"/>
                  </a:cubicBezTo>
                  <a:cubicBezTo>
                    <a:pt x="1101" y="1335"/>
                    <a:pt x="1135" y="1401"/>
                    <a:pt x="1135" y="1535"/>
                  </a:cubicBezTo>
                  <a:cubicBezTo>
                    <a:pt x="1168" y="1702"/>
                    <a:pt x="1101" y="1835"/>
                    <a:pt x="968" y="1969"/>
                  </a:cubicBezTo>
                  <a:cubicBezTo>
                    <a:pt x="868" y="2044"/>
                    <a:pt x="768" y="2081"/>
                    <a:pt x="654" y="2081"/>
                  </a:cubicBezTo>
                  <a:cubicBezTo>
                    <a:pt x="616" y="2081"/>
                    <a:pt x="576" y="2077"/>
                    <a:pt x="534" y="2069"/>
                  </a:cubicBezTo>
                  <a:cubicBezTo>
                    <a:pt x="506" y="2063"/>
                    <a:pt x="477" y="2060"/>
                    <a:pt x="449" y="2060"/>
                  </a:cubicBezTo>
                  <a:cubicBezTo>
                    <a:pt x="312" y="2060"/>
                    <a:pt x="184" y="2125"/>
                    <a:pt x="101" y="2235"/>
                  </a:cubicBezTo>
                  <a:cubicBezTo>
                    <a:pt x="67" y="2335"/>
                    <a:pt x="34" y="2436"/>
                    <a:pt x="1" y="2536"/>
                  </a:cubicBezTo>
                  <a:cubicBezTo>
                    <a:pt x="1" y="2636"/>
                    <a:pt x="1" y="2702"/>
                    <a:pt x="1" y="2769"/>
                  </a:cubicBezTo>
                  <a:cubicBezTo>
                    <a:pt x="34" y="3103"/>
                    <a:pt x="267" y="3403"/>
                    <a:pt x="568" y="3470"/>
                  </a:cubicBezTo>
                  <a:cubicBezTo>
                    <a:pt x="665" y="3509"/>
                    <a:pt x="775" y="3525"/>
                    <a:pt x="882" y="3525"/>
                  </a:cubicBezTo>
                  <a:cubicBezTo>
                    <a:pt x="957" y="3525"/>
                    <a:pt x="1032" y="3517"/>
                    <a:pt x="1101" y="3503"/>
                  </a:cubicBezTo>
                  <a:cubicBezTo>
                    <a:pt x="1268" y="3503"/>
                    <a:pt x="1435" y="3403"/>
                    <a:pt x="1568" y="3269"/>
                  </a:cubicBezTo>
                  <a:lnTo>
                    <a:pt x="1568" y="3269"/>
                  </a:lnTo>
                  <a:cubicBezTo>
                    <a:pt x="1435" y="3319"/>
                    <a:pt x="1302" y="3345"/>
                    <a:pt x="1172" y="3345"/>
                  </a:cubicBezTo>
                  <a:cubicBezTo>
                    <a:pt x="1043" y="3345"/>
                    <a:pt x="918" y="3319"/>
                    <a:pt x="801" y="3269"/>
                  </a:cubicBezTo>
                  <a:cubicBezTo>
                    <a:pt x="634" y="3236"/>
                    <a:pt x="501" y="3103"/>
                    <a:pt x="401" y="2969"/>
                  </a:cubicBezTo>
                  <a:cubicBezTo>
                    <a:pt x="267" y="2802"/>
                    <a:pt x="334" y="2536"/>
                    <a:pt x="501" y="2402"/>
                  </a:cubicBezTo>
                  <a:lnTo>
                    <a:pt x="901" y="2402"/>
                  </a:lnTo>
                  <a:cubicBezTo>
                    <a:pt x="1068" y="2369"/>
                    <a:pt x="1201" y="2269"/>
                    <a:pt x="1335" y="2169"/>
                  </a:cubicBezTo>
                  <a:cubicBezTo>
                    <a:pt x="1568" y="1902"/>
                    <a:pt x="1602" y="1535"/>
                    <a:pt x="1435" y="1235"/>
                  </a:cubicBezTo>
                  <a:cubicBezTo>
                    <a:pt x="1268" y="1035"/>
                    <a:pt x="1035" y="901"/>
                    <a:pt x="801" y="901"/>
                  </a:cubicBezTo>
                  <a:cubicBezTo>
                    <a:pt x="968" y="568"/>
                    <a:pt x="1335" y="334"/>
                    <a:pt x="1702" y="334"/>
                  </a:cubicBezTo>
                  <a:cubicBezTo>
                    <a:pt x="1902" y="334"/>
                    <a:pt x="2135" y="367"/>
                    <a:pt x="2336" y="501"/>
                  </a:cubicBezTo>
                  <a:cubicBezTo>
                    <a:pt x="2402" y="568"/>
                    <a:pt x="2502" y="634"/>
                    <a:pt x="2569" y="701"/>
                  </a:cubicBezTo>
                  <a:cubicBezTo>
                    <a:pt x="2602" y="801"/>
                    <a:pt x="2669" y="868"/>
                    <a:pt x="2703" y="968"/>
                  </a:cubicBezTo>
                  <a:cubicBezTo>
                    <a:pt x="2703" y="701"/>
                    <a:pt x="2602" y="467"/>
                    <a:pt x="2402" y="301"/>
                  </a:cubicBezTo>
                  <a:cubicBezTo>
                    <a:pt x="2169" y="101"/>
                    <a:pt x="1869" y="0"/>
                    <a:pt x="156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2251775" y="960750"/>
              <a:ext cx="488700" cy="239225"/>
            </a:xfrm>
            <a:custGeom>
              <a:rect b="b" l="l" r="r" t="t"/>
              <a:pathLst>
                <a:path extrusionOk="0" h="9569" w="19548">
                  <a:moveTo>
                    <a:pt x="10247" y="1"/>
                  </a:moveTo>
                  <a:cubicBezTo>
                    <a:pt x="6587" y="1"/>
                    <a:pt x="2700" y="1434"/>
                    <a:pt x="801" y="4719"/>
                  </a:cubicBezTo>
                  <a:cubicBezTo>
                    <a:pt x="668" y="4953"/>
                    <a:pt x="568" y="5186"/>
                    <a:pt x="434" y="5453"/>
                  </a:cubicBezTo>
                  <a:cubicBezTo>
                    <a:pt x="368" y="5586"/>
                    <a:pt x="334" y="5753"/>
                    <a:pt x="268" y="5887"/>
                  </a:cubicBezTo>
                  <a:cubicBezTo>
                    <a:pt x="34" y="6354"/>
                    <a:pt x="1" y="6887"/>
                    <a:pt x="201" y="7388"/>
                  </a:cubicBezTo>
                  <a:cubicBezTo>
                    <a:pt x="501" y="7855"/>
                    <a:pt x="1035" y="8155"/>
                    <a:pt x="1602" y="8155"/>
                  </a:cubicBezTo>
                  <a:cubicBezTo>
                    <a:pt x="1762" y="8171"/>
                    <a:pt x="1922" y="8180"/>
                    <a:pt x="2083" y="8180"/>
                  </a:cubicBezTo>
                  <a:cubicBezTo>
                    <a:pt x="2895" y="8180"/>
                    <a:pt x="3708" y="7967"/>
                    <a:pt x="4404" y="7521"/>
                  </a:cubicBezTo>
                  <a:lnTo>
                    <a:pt x="4404" y="7521"/>
                  </a:lnTo>
                  <a:cubicBezTo>
                    <a:pt x="4170" y="8021"/>
                    <a:pt x="4037" y="8622"/>
                    <a:pt x="4337" y="9022"/>
                  </a:cubicBezTo>
                  <a:cubicBezTo>
                    <a:pt x="4537" y="9289"/>
                    <a:pt x="4871" y="9378"/>
                    <a:pt x="5209" y="9378"/>
                  </a:cubicBezTo>
                  <a:cubicBezTo>
                    <a:pt x="5379" y="9378"/>
                    <a:pt x="5549" y="9356"/>
                    <a:pt x="5705" y="9322"/>
                  </a:cubicBezTo>
                  <a:cubicBezTo>
                    <a:pt x="6806" y="9122"/>
                    <a:pt x="7806" y="8655"/>
                    <a:pt x="8674" y="7921"/>
                  </a:cubicBezTo>
                  <a:lnTo>
                    <a:pt x="8674" y="7921"/>
                  </a:lnTo>
                  <a:cubicBezTo>
                    <a:pt x="8440" y="8355"/>
                    <a:pt x="8207" y="8922"/>
                    <a:pt x="8507" y="9322"/>
                  </a:cubicBezTo>
                  <a:cubicBezTo>
                    <a:pt x="8652" y="9500"/>
                    <a:pt x="8877" y="9569"/>
                    <a:pt x="9119" y="9569"/>
                  </a:cubicBezTo>
                  <a:cubicBezTo>
                    <a:pt x="9375" y="9569"/>
                    <a:pt x="9651" y="9492"/>
                    <a:pt x="9874" y="9389"/>
                  </a:cubicBezTo>
                  <a:cubicBezTo>
                    <a:pt x="10842" y="8889"/>
                    <a:pt x="11742" y="8322"/>
                    <a:pt x="12610" y="7688"/>
                  </a:cubicBezTo>
                  <a:cubicBezTo>
                    <a:pt x="13310" y="7221"/>
                    <a:pt x="14077" y="6887"/>
                    <a:pt x="14911" y="6721"/>
                  </a:cubicBezTo>
                  <a:cubicBezTo>
                    <a:pt x="15101" y="6685"/>
                    <a:pt x="15290" y="6675"/>
                    <a:pt x="15478" y="6675"/>
                  </a:cubicBezTo>
                  <a:cubicBezTo>
                    <a:pt x="15738" y="6675"/>
                    <a:pt x="15994" y="6694"/>
                    <a:pt x="16244" y="6694"/>
                  </a:cubicBezTo>
                  <a:cubicBezTo>
                    <a:pt x="16323" y="6694"/>
                    <a:pt x="16402" y="6692"/>
                    <a:pt x="16479" y="6687"/>
                  </a:cubicBezTo>
                  <a:lnTo>
                    <a:pt x="19048" y="6520"/>
                  </a:lnTo>
                  <a:cubicBezTo>
                    <a:pt x="19548" y="3118"/>
                    <a:pt x="16346" y="483"/>
                    <a:pt x="11409" y="49"/>
                  </a:cubicBezTo>
                  <a:cubicBezTo>
                    <a:pt x="11026" y="17"/>
                    <a:pt x="10638" y="1"/>
                    <a:pt x="102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2495275" y="1254600"/>
              <a:ext cx="36725" cy="36025"/>
            </a:xfrm>
            <a:custGeom>
              <a:rect b="b" l="l" r="r" t="t"/>
              <a:pathLst>
                <a:path extrusionOk="0" h="1441" w="1469">
                  <a:moveTo>
                    <a:pt x="703" y="1"/>
                  </a:moveTo>
                  <a:cubicBezTo>
                    <a:pt x="302" y="1"/>
                    <a:pt x="1" y="292"/>
                    <a:pt x="1" y="704"/>
                  </a:cubicBezTo>
                  <a:cubicBezTo>
                    <a:pt x="1" y="1104"/>
                    <a:pt x="301" y="1438"/>
                    <a:pt x="701" y="1438"/>
                  </a:cubicBezTo>
                  <a:cubicBezTo>
                    <a:pt x="720" y="1439"/>
                    <a:pt x="738" y="1440"/>
                    <a:pt x="757" y="1440"/>
                  </a:cubicBezTo>
                  <a:cubicBezTo>
                    <a:pt x="1135" y="1440"/>
                    <a:pt x="1469" y="1119"/>
                    <a:pt x="1469" y="737"/>
                  </a:cubicBezTo>
                  <a:cubicBezTo>
                    <a:pt x="1469" y="337"/>
                    <a:pt x="1168" y="3"/>
                    <a:pt x="768" y="3"/>
                  </a:cubicBezTo>
                  <a:cubicBezTo>
                    <a:pt x="746" y="2"/>
                    <a:pt x="724" y="1"/>
                    <a:pt x="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2322675" y="1205550"/>
              <a:ext cx="40050" cy="38300"/>
            </a:xfrm>
            <a:custGeom>
              <a:rect b="b" l="l" r="r" t="t"/>
              <a:pathLst>
                <a:path extrusionOk="0" h="1532" w="1602">
                  <a:moveTo>
                    <a:pt x="936" y="0"/>
                  </a:moveTo>
                  <a:cubicBezTo>
                    <a:pt x="727" y="0"/>
                    <a:pt x="522" y="76"/>
                    <a:pt x="367" y="231"/>
                  </a:cubicBezTo>
                  <a:cubicBezTo>
                    <a:pt x="0" y="598"/>
                    <a:pt x="0" y="1165"/>
                    <a:pt x="334" y="1532"/>
                  </a:cubicBezTo>
                  <a:lnTo>
                    <a:pt x="1601" y="298"/>
                  </a:lnTo>
                  <a:cubicBezTo>
                    <a:pt x="1422" y="101"/>
                    <a:pt x="1177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2347675" y="1257100"/>
              <a:ext cx="36725" cy="36025"/>
            </a:xfrm>
            <a:custGeom>
              <a:rect b="b" l="l" r="r" t="t"/>
              <a:pathLst>
                <a:path extrusionOk="0" h="1441" w="1469">
                  <a:moveTo>
                    <a:pt x="674" y="1"/>
                  </a:moveTo>
                  <a:cubicBezTo>
                    <a:pt x="301" y="1"/>
                    <a:pt x="1" y="292"/>
                    <a:pt x="1" y="704"/>
                  </a:cubicBezTo>
                  <a:cubicBezTo>
                    <a:pt x="1" y="1104"/>
                    <a:pt x="301" y="1438"/>
                    <a:pt x="701" y="1438"/>
                  </a:cubicBezTo>
                  <a:cubicBezTo>
                    <a:pt x="720" y="1439"/>
                    <a:pt x="738" y="1440"/>
                    <a:pt x="757" y="1440"/>
                  </a:cubicBezTo>
                  <a:cubicBezTo>
                    <a:pt x="1135" y="1440"/>
                    <a:pt x="1468" y="1119"/>
                    <a:pt x="1468" y="737"/>
                  </a:cubicBezTo>
                  <a:cubicBezTo>
                    <a:pt x="1468" y="337"/>
                    <a:pt x="1135" y="4"/>
                    <a:pt x="735" y="4"/>
                  </a:cubicBezTo>
                  <a:cubicBezTo>
                    <a:pt x="714" y="2"/>
                    <a:pt x="694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2509475" y="1200275"/>
              <a:ext cx="43375" cy="34400"/>
            </a:xfrm>
            <a:custGeom>
              <a:rect b="b" l="l" r="r" t="t"/>
              <a:pathLst>
                <a:path extrusionOk="0" h="1376" w="1735">
                  <a:moveTo>
                    <a:pt x="721" y="0"/>
                  </a:moveTo>
                  <a:cubicBezTo>
                    <a:pt x="449" y="0"/>
                    <a:pt x="182" y="133"/>
                    <a:pt x="0" y="375"/>
                  </a:cubicBezTo>
                  <a:lnTo>
                    <a:pt x="1434" y="1376"/>
                  </a:lnTo>
                  <a:cubicBezTo>
                    <a:pt x="1735" y="976"/>
                    <a:pt x="1635" y="442"/>
                    <a:pt x="1234" y="175"/>
                  </a:cubicBezTo>
                  <a:cubicBezTo>
                    <a:pt x="1076" y="57"/>
                    <a:pt x="898" y="0"/>
                    <a:pt x="7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2380200" y="1233000"/>
              <a:ext cx="65075" cy="125100"/>
            </a:xfrm>
            <a:custGeom>
              <a:rect b="b" l="l" r="r" t="t"/>
              <a:pathLst>
                <a:path extrusionOk="0" h="5004" w="2603">
                  <a:moveTo>
                    <a:pt x="2603" y="0"/>
                  </a:moveTo>
                  <a:lnTo>
                    <a:pt x="1" y="4470"/>
                  </a:lnTo>
                  <a:lnTo>
                    <a:pt x="2502" y="5004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2465275" y="1430625"/>
              <a:ext cx="153450" cy="90100"/>
            </a:xfrm>
            <a:custGeom>
              <a:rect b="b" l="l" r="r" t="t"/>
              <a:pathLst>
                <a:path extrusionOk="0" h="3604" w="6138">
                  <a:moveTo>
                    <a:pt x="6138" y="1"/>
                  </a:moveTo>
                  <a:lnTo>
                    <a:pt x="6138" y="1"/>
                  </a:lnTo>
                  <a:cubicBezTo>
                    <a:pt x="5504" y="1402"/>
                    <a:pt x="1768" y="2336"/>
                    <a:pt x="0" y="2603"/>
                  </a:cubicBezTo>
                  <a:lnTo>
                    <a:pt x="0" y="3603"/>
                  </a:lnTo>
                  <a:cubicBezTo>
                    <a:pt x="0" y="3603"/>
                    <a:pt x="3569" y="2836"/>
                    <a:pt x="4703" y="2002"/>
                  </a:cubicBezTo>
                  <a:cubicBezTo>
                    <a:pt x="5371" y="1502"/>
                    <a:pt x="5871" y="801"/>
                    <a:pt x="613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2457750" y="1373925"/>
              <a:ext cx="54250" cy="46675"/>
            </a:xfrm>
            <a:custGeom>
              <a:rect b="b" l="l" r="r" t="t"/>
              <a:pathLst>
                <a:path extrusionOk="0" h="1867" w="2170">
                  <a:moveTo>
                    <a:pt x="1235" y="1"/>
                  </a:moveTo>
                  <a:cubicBezTo>
                    <a:pt x="401" y="1"/>
                    <a:pt x="1" y="1001"/>
                    <a:pt x="568" y="1602"/>
                  </a:cubicBezTo>
                  <a:cubicBezTo>
                    <a:pt x="761" y="1784"/>
                    <a:pt x="996" y="1866"/>
                    <a:pt x="1225" y="1866"/>
                  </a:cubicBezTo>
                  <a:cubicBezTo>
                    <a:pt x="1709" y="1866"/>
                    <a:pt x="2169" y="1500"/>
                    <a:pt x="2169" y="935"/>
                  </a:cubicBezTo>
                  <a:cubicBezTo>
                    <a:pt x="2169" y="434"/>
                    <a:pt x="1735" y="1"/>
                    <a:pt x="12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2485275" y="13947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880" y="1"/>
                  </a:moveTo>
                  <a:cubicBezTo>
                    <a:pt x="403" y="1"/>
                    <a:pt x="1" y="421"/>
                    <a:pt x="1" y="903"/>
                  </a:cubicBezTo>
                  <a:cubicBezTo>
                    <a:pt x="1" y="936"/>
                    <a:pt x="1" y="970"/>
                    <a:pt x="1" y="1003"/>
                  </a:cubicBezTo>
                  <a:lnTo>
                    <a:pt x="134" y="1003"/>
                  </a:lnTo>
                  <a:cubicBezTo>
                    <a:pt x="634" y="1003"/>
                    <a:pt x="1035" y="603"/>
                    <a:pt x="1035" y="103"/>
                  </a:cubicBezTo>
                  <a:cubicBezTo>
                    <a:pt x="1035" y="69"/>
                    <a:pt x="1035" y="36"/>
                    <a:pt x="1035" y="2"/>
                  </a:cubicBezTo>
                  <a:lnTo>
                    <a:pt x="935" y="2"/>
                  </a:lnTo>
                  <a:cubicBezTo>
                    <a:pt x="917" y="1"/>
                    <a:pt x="898" y="1"/>
                    <a:pt x="88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2753800" y="1240250"/>
              <a:ext cx="176000" cy="318825"/>
            </a:xfrm>
            <a:custGeom>
              <a:rect b="b" l="l" r="r" t="t"/>
              <a:pathLst>
                <a:path extrusionOk="0" h="12753" w="7040">
                  <a:moveTo>
                    <a:pt x="2961" y="1"/>
                  </a:moveTo>
                  <a:cubicBezTo>
                    <a:pt x="2666" y="1"/>
                    <a:pt x="2333" y="489"/>
                    <a:pt x="2436" y="978"/>
                  </a:cubicBezTo>
                  <a:cubicBezTo>
                    <a:pt x="2669" y="1745"/>
                    <a:pt x="3003" y="2445"/>
                    <a:pt x="3436" y="3113"/>
                  </a:cubicBezTo>
                  <a:cubicBezTo>
                    <a:pt x="3770" y="3646"/>
                    <a:pt x="4004" y="5548"/>
                    <a:pt x="3837" y="6682"/>
                  </a:cubicBezTo>
                  <a:cubicBezTo>
                    <a:pt x="3756" y="7168"/>
                    <a:pt x="3499" y="7589"/>
                    <a:pt x="3174" y="7589"/>
                  </a:cubicBezTo>
                  <a:cubicBezTo>
                    <a:pt x="3098" y="7589"/>
                    <a:pt x="3018" y="7566"/>
                    <a:pt x="2936" y="7516"/>
                  </a:cubicBezTo>
                  <a:cubicBezTo>
                    <a:pt x="2502" y="7282"/>
                    <a:pt x="1935" y="6115"/>
                    <a:pt x="1402" y="5848"/>
                  </a:cubicBezTo>
                  <a:cubicBezTo>
                    <a:pt x="1194" y="5750"/>
                    <a:pt x="981" y="5706"/>
                    <a:pt x="789" y="5706"/>
                  </a:cubicBezTo>
                  <a:cubicBezTo>
                    <a:pt x="457" y="5706"/>
                    <a:pt x="185" y="5837"/>
                    <a:pt x="101" y="6048"/>
                  </a:cubicBezTo>
                  <a:cubicBezTo>
                    <a:pt x="1" y="6348"/>
                    <a:pt x="568" y="6882"/>
                    <a:pt x="801" y="7516"/>
                  </a:cubicBezTo>
                  <a:cubicBezTo>
                    <a:pt x="1035" y="8150"/>
                    <a:pt x="1202" y="9917"/>
                    <a:pt x="1635" y="10718"/>
                  </a:cubicBezTo>
                  <a:cubicBezTo>
                    <a:pt x="2169" y="11452"/>
                    <a:pt x="2769" y="12152"/>
                    <a:pt x="3436" y="12753"/>
                  </a:cubicBezTo>
                  <a:cubicBezTo>
                    <a:pt x="4471" y="12186"/>
                    <a:pt x="5338" y="11352"/>
                    <a:pt x="6005" y="10384"/>
                  </a:cubicBezTo>
                  <a:cubicBezTo>
                    <a:pt x="7039" y="8717"/>
                    <a:pt x="6739" y="3846"/>
                    <a:pt x="4237" y="1478"/>
                  </a:cubicBezTo>
                  <a:cubicBezTo>
                    <a:pt x="3870" y="978"/>
                    <a:pt x="3336" y="344"/>
                    <a:pt x="3203" y="144"/>
                  </a:cubicBezTo>
                  <a:cubicBezTo>
                    <a:pt x="3134" y="44"/>
                    <a:pt x="3049" y="1"/>
                    <a:pt x="296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2839700" y="1252175"/>
              <a:ext cx="76750" cy="200175"/>
            </a:xfrm>
            <a:custGeom>
              <a:rect b="b" l="l" r="r" t="t"/>
              <a:pathLst>
                <a:path extrusionOk="0" h="8007" w="3070">
                  <a:moveTo>
                    <a:pt x="0" y="0"/>
                  </a:moveTo>
                  <a:cubicBezTo>
                    <a:pt x="67" y="501"/>
                    <a:pt x="234" y="1001"/>
                    <a:pt x="501" y="1435"/>
                  </a:cubicBezTo>
                  <a:cubicBezTo>
                    <a:pt x="834" y="2035"/>
                    <a:pt x="1101" y="2636"/>
                    <a:pt x="1301" y="3269"/>
                  </a:cubicBezTo>
                  <a:cubicBezTo>
                    <a:pt x="1435" y="3703"/>
                    <a:pt x="1568" y="4537"/>
                    <a:pt x="1735" y="5271"/>
                  </a:cubicBezTo>
                  <a:cubicBezTo>
                    <a:pt x="1902" y="6171"/>
                    <a:pt x="2002" y="7072"/>
                    <a:pt x="2035" y="8006"/>
                  </a:cubicBezTo>
                  <a:cubicBezTo>
                    <a:pt x="2035" y="8006"/>
                    <a:pt x="2536" y="8006"/>
                    <a:pt x="2836" y="7072"/>
                  </a:cubicBezTo>
                  <a:cubicBezTo>
                    <a:pt x="2903" y="6839"/>
                    <a:pt x="3003" y="6538"/>
                    <a:pt x="3069" y="6205"/>
                  </a:cubicBezTo>
                  <a:cubicBezTo>
                    <a:pt x="2869" y="4337"/>
                    <a:pt x="2169" y="2302"/>
                    <a:pt x="801" y="1001"/>
                  </a:cubicBezTo>
                  <a:cubicBezTo>
                    <a:pt x="568" y="668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2842200" y="1217075"/>
              <a:ext cx="107600" cy="254450"/>
            </a:xfrm>
            <a:custGeom>
              <a:rect b="b" l="l" r="r" t="t"/>
              <a:pathLst>
                <a:path extrusionOk="0" h="10178" w="4304">
                  <a:moveTo>
                    <a:pt x="664" y="0"/>
                  </a:moveTo>
                  <a:cubicBezTo>
                    <a:pt x="654" y="0"/>
                    <a:pt x="644" y="1"/>
                    <a:pt x="634" y="3"/>
                  </a:cubicBezTo>
                  <a:cubicBezTo>
                    <a:pt x="1" y="103"/>
                    <a:pt x="134" y="1838"/>
                    <a:pt x="601" y="2639"/>
                  </a:cubicBezTo>
                  <a:cubicBezTo>
                    <a:pt x="1001" y="3306"/>
                    <a:pt x="1301" y="4040"/>
                    <a:pt x="1468" y="4807"/>
                  </a:cubicBezTo>
                  <a:cubicBezTo>
                    <a:pt x="1568" y="5407"/>
                    <a:pt x="1635" y="6041"/>
                    <a:pt x="1635" y="6675"/>
                  </a:cubicBezTo>
                  <a:cubicBezTo>
                    <a:pt x="1635" y="6675"/>
                    <a:pt x="1035" y="9343"/>
                    <a:pt x="868" y="10177"/>
                  </a:cubicBezTo>
                  <a:cubicBezTo>
                    <a:pt x="868" y="10177"/>
                    <a:pt x="2736" y="9177"/>
                    <a:pt x="3003" y="8209"/>
                  </a:cubicBezTo>
                  <a:cubicBezTo>
                    <a:pt x="3270" y="7275"/>
                    <a:pt x="4304" y="5107"/>
                    <a:pt x="1902" y="1304"/>
                  </a:cubicBezTo>
                  <a:cubicBezTo>
                    <a:pt x="1085" y="268"/>
                    <a:pt x="831" y="0"/>
                    <a:pt x="66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874725" y="1237150"/>
              <a:ext cx="66750" cy="174325"/>
            </a:xfrm>
            <a:custGeom>
              <a:rect b="b" l="l" r="r" t="t"/>
              <a:pathLst>
                <a:path extrusionOk="0" h="6973" w="2670">
                  <a:moveTo>
                    <a:pt x="234" y="1"/>
                  </a:moveTo>
                  <a:cubicBezTo>
                    <a:pt x="34" y="301"/>
                    <a:pt x="0" y="635"/>
                    <a:pt x="67" y="935"/>
                  </a:cubicBezTo>
                  <a:cubicBezTo>
                    <a:pt x="167" y="1702"/>
                    <a:pt x="801" y="2870"/>
                    <a:pt x="934" y="3437"/>
                  </a:cubicBezTo>
                  <a:cubicBezTo>
                    <a:pt x="1101" y="4071"/>
                    <a:pt x="1201" y="4738"/>
                    <a:pt x="1268" y="5371"/>
                  </a:cubicBezTo>
                  <a:lnTo>
                    <a:pt x="1835" y="6973"/>
                  </a:lnTo>
                  <a:cubicBezTo>
                    <a:pt x="2169" y="5838"/>
                    <a:pt x="2669" y="3804"/>
                    <a:pt x="601" y="468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880900" y="1224875"/>
              <a:ext cx="73075" cy="187350"/>
            </a:xfrm>
            <a:custGeom>
              <a:rect b="b" l="l" r="r" t="t"/>
              <a:pathLst>
                <a:path extrusionOk="0" h="7494" w="2923">
                  <a:moveTo>
                    <a:pt x="748" y="0"/>
                  </a:moveTo>
                  <a:cubicBezTo>
                    <a:pt x="501" y="0"/>
                    <a:pt x="0" y="636"/>
                    <a:pt x="120" y="1326"/>
                  </a:cubicBezTo>
                  <a:cubicBezTo>
                    <a:pt x="321" y="2227"/>
                    <a:pt x="587" y="3127"/>
                    <a:pt x="954" y="3994"/>
                  </a:cubicBezTo>
                  <a:cubicBezTo>
                    <a:pt x="1121" y="4795"/>
                    <a:pt x="1088" y="6796"/>
                    <a:pt x="788" y="7464"/>
                  </a:cubicBezTo>
                  <a:cubicBezTo>
                    <a:pt x="788" y="7464"/>
                    <a:pt x="942" y="7494"/>
                    <a:pt x="1162" y="7494"/>
                  </a:cubicBezTo>
                  <a:cubicBezTo>
                    <a:pt x="1555" y="7494"/>
                    <a:pt x="2156" y="7398"/>
                    <a:pt x="2455" y="6863"/>
                  </a:cubicBezTo>
                  <a:cubicBezTo>
                    <a:pt x="2922" y="6063"/>
                    <a:pt x="2856" y="3828"/>
                    <a:pt x="1655" y="1559"/>
                  </a:cubicBezTo>
                  <a:cubicBezTo>
                    <a:pt x="1121" y="692"/>
                    <a:pt x="1021" y="192"/>
                    <a:pt x="821" y="25"/>
                  </a:cubicBezTo>
                  <a:cubicBezTo>
                    <a:pt x="801" y="8"/>
                    <a:pt x="776" y="0"/>
                    <a:pt x="74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2906425" y="1253000"/>
              <a:ext cx="41700" cy="112600"/>
            </a:xfrm>
            <a:custGeom>
              <a:rect b="b" l="l" r="r" t="t"/>
              <a:pathLst>
                <a:path extrusionOk="0" h="4504" w="1668">
                  <a:moveTo>
                    <a:pt x="400" y="1"/>
                  </a:moveTo>
                  <a:cubicBezTo>
                    <a:pt x="67" y="368"/>
                    <a:pt x="0" y="668"/>
                    <a:pt x="234" y="1569"/>
                  </a:cubicBezTo>
                  <a:cubicBezTo>
                    <a:pt x="500" y="2636"/>
                    <a:pt x="967" y="3637"/>
                    <a:pt x="901" y="4504"/>
                  </a:cubicBezTo>
                  <a:cubicBezTo>
                    <a:pt x="1134" y="4304"/>
                    <a:pt x="1401" y="4170"/>
                    <a:pt x="1668" y="4070"/>
                  </a:cubicBezTo>
                  <a:cubicBezTo>
                    <a:pt x="1601" y="2803"/>
                    <a:pt x="1234" y="1535"/>
                    <a:pt x="634" y="434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2812175" y="1254600"/>
              <a:ext cx="199350" cy="407050"/>
            </a:xfrm>
            <a:custGeom>
              <a:rect b="b" l="l" r="r" t="t"/>
              <a:pathLst>
                <a:path extrusionOk="0" h="16282" w="7974">
                  <a:moveTo>
                    <a:pt x="4598" y="1"/>
                  </a:moveTo>
                  <a:cubicBezTo>
                    <a:pt x="4589" y="1"/>
                    <a:pt x="4580" y="2"/>
                    <a:pt x="4571" y="3"/>
                  </a:cubicBezTo>
                  <a:cubicBezTo>
                    <a:pt x="4237" y="104"/>
                    <a:pt x="3937" y="404"/>
                    <a:pt x="4370" y="2105"/>
                  </a:cubicBezTo>
                  <a:cubicBezTo>
                    <a:pt x="4571" y="2872"/>
                    <a:pt x="4837" y="3706"/>
                    <a:pt x="4737" y="4273"/>
                  </a:cubicBezTo>
                  <a:cubicBezTo>
                    <a:pt x="4637" y="4707"/>
                    <a:pt x="4471" y="5107"/>
                    <a:pt x="4204" y="5441"/>
                  </a:cubicBezTo>
                  <a:cubicBezTo>
                    <a:pt x="3870" y="6008"/>
                    <a:pt x="2236" y="7742"/>
                    <a:pt x="1535" y="8843"/>
                  </a:cubicBezTo>
                  <a:cubicBezTo>
                    <a:pt x="1035" y="9644"/>
                    <a:pt x="1" y="10845"/>
                    <a:pt x="1101" y="12145"/>
                  </a:cubicBezTo>
                  <a:cubicBezTo>
                    <a:pt x="1902" y="13480"/>
                    <a:pt x="2636" y="14847"/>
                    <a:pt x="3236" y="16282"/>
                  </a:cubicBezTo>
                  <a:lnTo>
                    <a:pt x="7973" y="13013"/>
                  </a:lnTo>
                  <a:cubicBezTo>
                    <a:pt x="7973" y="13013"/>
                    <a:pt x="5638" y="10044"/>
                    <a:pt x="5938" y="8876"/>
                  </a:cubicBezTo>
                  <a:cubicBezTo>
                    <a:pt x="6305" y="7542"/>
                    <a:pt x="6539" y="6175"/>
                    <a:pt x="6639" y="4774"/>
                  </a:cubicBezTo>
                  <a:cubicBezTo>
                    <a:pt x="6639" y="4106"/>
                    <a:pt x="5838" y="2238"/>
                    <a:pt x="5571" y="1671"/>
                  </a:cubicBezTo>
                  <a:cubicBezTo>
                    <a:pt x="5312" y="1120"/>
                    <a:pt x="4926" y="1"/>
                    <a:pt x="459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2836375" y="1392275"/>
              <a:ext cx="76725" cy="113425"/>
            </a:xfrm>
            <a:custGeom>
              <a:rect b="b" l="l" r="r" t="t"/>
              <a:pathLst>
                <a:path extrusionOk="0" h="4537" w="3069">
                  <a:moveTo>
                    <a:pt x="3069" y="0"/>
                  </a:moveTo>
                  <a:lnTo>
                    <a:pt x="3069" y="0"/>
                  </a:lnTo>
                  <a:cubicBezTo>
                    <a:pt x="2569" y="734"/>
                    <a:pt x="1968" y="1401"/>
                    <a:pt x="1268" y="2002"/>
                  </a:cubicBezTo>
                  <a:cubicBezTo>
                    <a:pt x="567" y="2669"/>
                    <a:pt x="0" y="3836"/>
                    <a:pt x="0" y="4537"/>
                  </a:cubicBezTo>
                  <a:cubicBezTo>
                    <a:pt x="267" y="3636"/>
                    <a:pt x="801" y="2802"/>
                    <a:pt x="1534" y="2202"/>
                  </a:cubicBezTo>
                  <a:cubicBezTo>
                    <a:pt x="2235" y="1635"/>
                    <a:pt x="2802" y="868"/>
                    <a:pt x="3069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2870550" y="1534050"/>
              <a:ext cx="323600" cy="467200"/>
            </a:xfrm>
            <a:custGeom>
              <a:rect b="b" l="l" r="r" t="t"/>
              <a:pathLst>
                <a:path extrusionOk="0" h="18688" w="12944">
                  <a:moveTo>
                    <a:pt x="4370" y="0"/>
                  </a:moveTo>
                  <a:lnTo>
                    <a:pt x="1" y="3169"/>
                  </a:lnTo>
                  <a:cubicBezTo>
                    <a:pt x="1135" y="5771"/>
                    <a:pt x="3603" y="12809"/>
                    <a:pt x="4504" y="14544"/>
                  </a:cubicBezTo>
                  <a:cubicBezTo>
                    <a:pt x="5726" y="16846"/>
                    <a:pt x="8497" y="18688"/>
                    <a:pt x="10178" y="18688"/>
                  </a:cubicBezTo>
                  <a:cubicBezTo>
                    <a:pt x="10470" y="18688"/>
                    <a:pt x="10729" y="18632"/>
                    <a:pt x="10942" y="18513"/>
                  </a:cubicBezTo>
                  <a:cubicBezTo>
                    <a:pt x="12343" y="17746"/>
                    <a:pt x="12943" y="14544"/>
                    <a:pt x="12043" y="11675"/>
                  </a:cubicBezTo>
                  <a:cubicBezTo>
                    <a:pt x="10975" y="8306"/>
                    <a:pt x="5571" y="2068"/>
                    <a:pt x="43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1535350" y="1564050"/>
              <a:ext cx="866550" cy="1136525"/>
            </a:xfrm>
            <a:custGeom>
              <a:rect b="b" l="l" r="r" t="t"/>
              <a:pathLst>
                <a:path extrusionOk="0" h="45461" w="34662">
                  <a:moveTo>
                    <a:pt x="32694" y="1"/>
                  </a:moveTo>
                  <a:cubicBezTo>
                    <a:pt x="27524" y="1"/>
                    <a:pt x="26123" y="2303"/>
                    <a:pt x="24588" y="6105"/>
                  </a:cubicBezTo>
                  <a:cubicBezTo>
                    <a:pt x="23020" y="9908"/>
                    <a:pt x="19551" y="20015"/>
                    <a:pt x="19551" y="20015"/>
                  </a:cubicBezTo>
                  <a:cubicBezTo>
                    <a:pt x="18484" y="21850"/>
                    <a:pt x="17616" y="23751"/>
                    <a:pt x="16883" y="25719"/>
                  </a:cubicBezTo>
                  <a:cubicBezTo>
                    <a:pt x="16049" y="28088"/>
                    <a:pt x="13447" y="37494"/>
                    <a:pt x="12413" y="37961"/>
                  </a:cubicBezTo>
                  <a:cubicBezTo>
                    <a:pt x="11412" y="38462"/>
                    <a:pt x="6909" y="38395"/>
                    <a:pt x="5241" y="38829"/>
                  </a:cubicBezTo>
                  <a:cubicBezTo>
                    <a:pt x="3540" y="39262"/>
                    <a:pt x="1305" y="40797"/>
                    <a:pt x="137" y="41764"/>
                  </a:cubicBezTo>
                  <a:cubicBezTo>
                    <a:pt x="0" y="42230"/>
                    <a:pt x="515" y="42425"/>
                    <a:pt x="1017" y="42425"/>
                  </a:cubicBezTo>
                  <a:cubicBezTo>
                    <a:pt x="1127" y="42425"/>
                    <a:pt x="1236" y="42416"/>
                    <a:pt x="1338" y="42398"/>
                  </a:cubicBezTo>
                  <a:cubicBezTo>
                    <a:pt x="2372" y="42265"/>
                    <a:pt x="4007" y="41397"/>
                    <a:pt x="5141" y="41364"/>
                  </a:cubicBezTo>
                  <a:cubicBezTo>
                    <a:pt x="5441" y="41351"/>
                    <a:pt x="5740" y="41344"/>
                    <a:pt x="6038" y="41344"/>
                  </a:cubicBezTo>
                  <a:cubicBezTo>
                    <a:pt x="7229" y="41344"/>
                    <a:pt x="8403" y="41451"/>
                    <a:pt x="9577" y="41664"/>
                  </a:cubicBezTo>
                  <a:cubicBezTo>
                    <a:pt x="10044" y="41798"/>
                    <a:pt x="9911" y="42198"/>
                    <a:pt x="8343" y="43032"/>
                  </a:cubicBezTo>
                  <a:cubicBezTo>
                    <a:pt x="6775" y="43866"/>
                    <a:pt x="6509" y="44800"/>
                    <a:pt x="6642" y="45267"/>
                  </a:cubicBezTo>
                  <a:cubicBezTo>
                    <a:pt x="6681" y="45403"/>
                    <a:pt x="6760" y="45460"/>
                    <a:pt x="6880" y="45460"/>
                  </a:cubicBezTo>
                  <a:cubicBezTo>
                    <a:pt x="7170" y="45460"/>
                    <a:pt x="7698" y="45130"/>
                    <a:pt x="8477" y="44800"/>
                  </a:cubicBezTo>
                  <a:cubicBezTo>
                    <a:pt x="9577" y="44333"/>
                    <a:pt x="11479" y="43766"/>
                    <a:pt x="13180" y="43032"/>
                  </a:cubicBezTo>
                  <a:cubicBezTo>
                    <a:pt x="14881" y="42265"/>
                    <a:pt x="15882" y="42198"/>
                    <a:pt x="16816" y="41130"/>
                  </a:cubicBezTo>
                  <a:cubicBezTo>
                    <a:pt x="17783" y="40030"/>
                    <a:pt x="18050" y="38895"/>
                    <a:pt x="19218" y="36661"/>
                  </a:cubicBezTo>
                  <a:cubicBezTo>
                    <a:pt x="20352" y="34426"/>
                    <a:pt x="22787" y="30623"/>
                    <a:pt x="23754" y="28688"/>
                  </a:cubicBezTo>
                  <a:cubicBezTo>
                    <a:pt x="25122" y="26053"/>
                    <a:pt x="25722" y="23885"/>
                    <a:pt x="27123" y="20983"/>
                  </a:cubicBezTo>
                  <a:cubicBezTo>
                    <a:pt x="28824" y="17580"/>
                    <a:pt x="32427" y="10075"/>
                    <a:pt x="32427" y="10075"/>
                  </a:cubicBezTo>
                  <a:cubicBezTo>
                    <a:pt x="32427" y="10075"/>
                    <a:pt x="34662" y="3403"/>
                    <a:pt x="3269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2969800" y="1145225"/>
              <a:ext cx="82575" cy="76950"/>
            </a:xfrm>
            <a:custGeom>
              <a:rect b="b" l="l" r="r" t="t"/>
              <a:pathLst>
                <a:path extrusionOk="0" h="3078" w="3303">
                  <a:moveTo>
                    <a:pt x="3073" y="0"/>
                  </a:moveTo>
                  <a:cubicBezTo>
                    <a:pt x="3019" y="0"/>
                    <a:pt x="2969" y="25"/>
                    <a:pt x="2936" y="75"/>
                  </a:cubicBezTo>
                  <a:lnTo>
                    <a:pt x="100" y="2744"/>
                  </a:lnTo>
                  <a:cubicBezTo>
                    <a:pt x="0" y="2811"/>
                    <a:pt x="0" y="2944"/>
                    <a:pt x="100" y="3011"/>
                  </a:cubicBezTo>
                  <a:cubicBezTo>
                    <a:pt x="134" y="3044"/>
                    <a:pt x="167" y="3078"/>
                    <a:pt x="234" y="3078"/>
                  </a:cubicBezTo>
                  <a:cubicBezTo>
                    <a:pt x="267" y="3078"/>
                    <a:pt x="334" y="3044"/>
                    <a:pt x="367" y="3011"/>
                  </a:cubicBezTo>
                  <a:lnTo>
                    <a:pt x="3236" y="342"/>
                  </a:lnTo>
                  <a:cubicBezTo>
                    <a:pt x="3303" y="276"/>
                    <a:pt x="3303" y="142"/>
                    <a:pt x="3236" y="75"/>
                  </a:cubicBezTo>
                  <a:cubicBezTo>
                    <a:pt x="3186" y="25"/>
                    <a:pt x="3127" y="0"/>
                    <a:pt x="3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2987300" y="1221850"/>
              <a:ext cx="104275" cy="37025"/>
            </a:xfrm>
            <a:custGeom>
              <a:rect b="b" l="l" r="r" t="t"/>
              <a:pathLst>
                <a:path extrusionOk="0" h="1481" w="4171">
                  <a:moveTo>
                    <a:pt x="3973" y="0"/>
                  </a:moveTo>
                  <a:cubicBezTo>
                    <a:pt x="3951" y="0"/>
                    <a:pt x="3927" y="5"/>
                    <a:pt x="3903" y="13"/>
                  </a:cubicBezTo>
                  <a:lnTo>
                    <a:pt x="167" y="1080"/>
                  </a:lnTo>
                  <a:cubicBezTo>
                    <a:pt x="67" y="1113"/>
                    <a:pt x="1" y="1213"/>
                    <a:pt x="34" y="1313"/>
                  </a:cubicBezTo>
                  <a:cubicBezTo>
                    <a:pt x="34" y="1414"/>
                    <a:pt x="134" y="1480"/>
                    <a:pt x="201" y="1480"/>
                  </a:cubicBezTo>
                  <a:lnTo>
                    <a:pt x="268" y="1447"/>
                  </a:lnTo>
                  <a:lnTo>
                    <a:pt x="4004" y="379"/>
                  </a:lnTo>
                  <a:cubicBezTo>
                    <a:pt x="4104" y="346"/>
                    <a:pt x="4170" y="246"/>
                    <a:pt x="4137" y="146"/>
                  </a:cubicBezTo>
                  <a:cubicBezTo>
                    <a:pt x="4111" y="44"/>
                    <a:pt x="4047" y="0"/>
                    <a:pt x="39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2996475" y="1291375"/>
              <a:ext cx="107600" cy="22525"/>
            </a:xfrm>
            <a:custGeom>
              <a:rect b="b" l="l" r="r" t="t"/>
              <a:pathLst>
                <a:path extrusionOk="0" h="901" w="4304">
                  <a:moveTo>
                    <a:pt x="234" y="0"/>
                  </a:moveTo>
                  <a:cubicBezTo>
                    <a:pt x="134" y="0"/>
                    <a:pt x="34" y="67"/>
                    <a:pt x="1" y="167"/>
                  </a:cubicBezTo>
                  <a:cubicBezTo>
                    <a:pt x="1" y="300"/>
                    <a:pt x="67" y="400"/>
                    <a:pt x="167" y="400"/>
                  </a:cubicBezTo>
                  <a:lnTo>
                    <a:pt x="4070" y="901"/>
                  </a:lnTo>
                  <a:lnTo>
                    <a:pt x="4104" y="901"/>
                  </a:lnTo>
                  <a:cubicBezTo>
                    <a:pt x="4204" y="901"/>
                    <a:pt x="4270" y="801"/>
                    <a:pt x="4304" y="734"/>
                  </a:cubicBezTo>
                  <a:cubicBezTo>
                    <a:pt x="4304" y="601"/>
                    <a:pt x="4237" y="501"/>
                    <a:pt x="4104" y="5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4249050" y="3609900"/>
              <a:ext cx="118425" cy="253125"/>
            </a:xfrm>
            <a:custGeom>
              <a:rect b="b" l="l" r="r" t="t"/>
              <a:pathLst>
                <a:path extrusionOk="0" h="10125" w="4737">
                  <a:moveTo>
                    <a:pt x="4574" y="1"/>
                  </a:moveTo>
                  <a:cubicBezTo>
                    <a:pt x="4545" y="1"/>
                    <a:pt x="4520" y="9"/>
                    <a:pt x="4503" y="26"/>
                  </a:cubicBezTo>
                  <a:lnTo>
                    <a:pt x="234" y="2494"/>
                  </a:lnTo>
                  <a:cubicBezTo>
                    <a:pt x="167" y="2561"/>
                    <a:pt x="100" y="2627"/>
                    <a:pt x="100" y="2694"/>
                  </a:cubicBezTo>
                  <a:cubicBezTo>
                    <a:pt x="33" y="2761"/>
                    <a:pt x="33" y="2861"/>
                    <a:pt x="0" y="2961"/>
                  </a:cubicBezTo>
                  <a:lnTo>
                    <a:pt x="0" y="4262"/>
                  </a:lnTo>
                  <a:cubicBezTo>
                    <a:pt x="0" y="4329"/>
                    <a:pt x="33" y="4395"/>
                    <a:pt x="100" y="4462"/>
                  </a:cubicBezTo>
                  <a:cubicBezTo>
                    <a:pt x="117" y="4479"/>
                    <a:pt x="142" y="4487"/>
                    <a:pt x="167" y="4487"/>
                  </a:cubicBezTo>
                  <a:cubicBezTo>
                    <a:pt x="192" y="4487"/>
                    <a:pt x="217" y="4479"/>
                    <a:pt x="234" y="4462"/>
                  </a:cubicBezTo>
                  <a:lnTo>
                    <a:pt x="1635" y="3662"/>
                  </a:lnTo>
                  <a:lnTo>
                    <a:pt x="1635" y="9899"/>
                  </a:lnTo>
                  <a:cubicBezTo>
                    <a:pt x="1635" y="9966"/>
                    <a:pt x="1668" y="10033"/>
                    <a:pt x="1701" y="10099"/>
                  </a:cubicBezTo>
                  <a:cubicBezTo>
                    <a:pt x="1718" y="10116"/>
                    <a:pt x="1743" y="10124"/>
                    <a:pt x="1772" y="10124"/>
                  </a:cubicBezTo>
                  <a:cubicBezTo>
                    <a:pt x="1801" y="10124"/>
                    <a:pt x="1835" y="10116"/>
                    <a:pt x="1868" y="10099"/>
                  </a:cubicBezTo>
                  <a:lnTo>
                    <a:pt x="2902" y="9499"/>
                  </a:lnTo>
                  <a:cubicBezTo>
                    <a:pt x="2969" y="9432"/>
                    <a:pt x="3002" y="9366"/>
                    <a:pt x="3036" y="9299"/>
                  </a:cubicBezTo>
                  <a:cubicBezTo>
                    <a:pt x="3069" y="9232"/>
                    <a:pt x="3102" y="9132"/>
                    <a:pt x="3102" y="9032"/>
                  </a:cubicBezTo>
                  <a:lnTo>
                    <a:pt x="3102" y="2794"/>
                  </a:lnTo>
                  <a:lnTo>
                    <a:pt x="4503" y="1994"/>
                  </a:lnTo>
                  <a:cubicBezTo>
                    <a:pt x="4570" y="1927"/>
                    <a:pt x="4637" y="1860"/>
                    <a:pt x="4670" y="1794"/>
                  </a:cubicBezTo>
                  <a:cubicBezTo>
                    <a:pt x="4703" y="1693"/>
                    <a:pt x="4703" y="1627"/>
                    <a:pt x="4703" y="1527"/>
                  </a:cubicBezTo>
                  <a:lnTo>
                    <a:pt x="4703" y="226"/>
                  </a:lnTo>
                  <a:cubicBezTo>
                    <a:pt x="4737" y="159"/>
                    <a:pt x="4703" y="92"/>
                    <a:pt x="4670" y="26"/>
                  </a:cubicBezTo>
                  <a:cubicBezTo>
                    <a:pt x="4637" y="9"/>
                    <a:pt x="4603" y="1"/>
                    <a:pt x="4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50"/>
          <p:cNvSpPr txBox="1"/>
          <p:nvPr>
            <p:ph type="title"/>
          </p:nvPr>
        </p:nvSpPr>
        <p:spPr>
          <a:xfrm>
            <a:off x="522000" y="56452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Martes</a:t>
            </a:r>
            <a:endParaRPr/>
          </a:p>
        </p:txBody>
      </p:sp>
      <p:pic>
        <p:nvPicPr>
          <p:cNvPr id="1806" name="Google Shape;1806;p50"/>
          <p:cNvPicPr preferRelativeResize="0"/>
          <p:nvPr/>
        </p:nvPicPr>
        <p:blipFill rotWithShape="1">
          <a:blip r:embed="rId3">
            <a:alphaModFix/>
          </a:blip>
          <a:srcRect b="0" l="20471" r="19124" t="0"/>
          <a:stretch/>
        </p:blipFill>
        <p:spPr>
          <a:xfrm>
            <a:off x="6903450" y="2899288"/>
            <a:ext cx="16454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750" y="16478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625" y="26659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75" y="1404938"/>
            <a:ext cx="14478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Martes</a:t>
            </a:r>
            <a:endParaRPr/>
          </a:p>
        </p:txBody>
      </p:sp>
      <p:pic>
        <p:nvPicPr>
          <p:cNvPr id="1815" name="Google Shape;18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00" y="2118450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400" y="1937475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5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Martes</a:t>
            </a:r>
            <a:endParaRPr/>
          </a:p>
        </p:txBody>
      </p:sp>
      <p:pic>
        <p:nvPicPr>
          <p:cNvPr id="1822" name="Google Shape;18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25" y="2020925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25" y="183042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5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Resumen del martes</a:t>
            </a:r>
            <a:endParaRPr/>
          </a:p>
        </p:txBody>
      </p:sp>
      <p:sp>
        <p:nvSpPr>
          <p:cNvPr id="1829" name="Google Shape;1829;p53"/>
          <p:cNvSpPr txBox="1"/>
          <p:nvPr/>
        </p:nvSpPr>
        <p:spPr>
          <a:xfrm>
            <a:off x="975075" y="1608875"/>
            <a:ext cx="316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Problema personales de Hope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Posible cáncer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Divorcio</a:t>
            </a:r>
            <a:br>
              <a:rPr lang="en-GB">
                <a:latin typeface="Libre Franklin"/>
                <a:ea typeface="Libre Franklin"/>
                <a:cs typeface="Libre Franklin"/>
                <a:sym typeface="Libre Franklin"/>
              </a:rPr>
            </a:b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Bloggers maliciosos</a:t>
            </a:r>
            <a:br>
              <a:rPr lang="en-GB">
                <a:latin typeface="Libre Franklin"/>
                <a:ea typeface="Libre Franklin"/>
                <a:cs typeface="Libre Franklin"/>
                <a:sym typeface="Libre Franklin"/>
              </a:rPr>
            </a:b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Compañero alimaña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Plan para salvar a la empresa para el lunes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30" name="Google Shape;18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00" y="1545238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Miércoles</a:t>
            </a:r>
            <a:endParaRPr/>
          </a:p>
        </p:txBody>
      </p:sp>
      <p:pic>
        <p:nvPicPr>
          <p:cNvPr id="1836" name="Google Shape;18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275" y="1728425"/>
            <a:ext cx="18097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750" y="1918913"/>
            <a:ext cx="14478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5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Regla del prohibido quejarse</a:t>
            </a:r>
            <a:endParaRPr/>
          </a:p>
        </p:txBody>
      </p:sp>
      <p:sp>
        <p:nvSpPr>
          <p:cNvPr id="1843" name="Google Shape;1843;p55"/>
          <p:cNvSpPr txBox="1"/>
          <p:nvPr/>
        </p:nvSpPr>
        <p:spPr>
          <a:xfrm>
            <a:off x="645975" y="1617450"/>
            <a:ext cx="369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Tres reglas básicas componen a la misma: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El pero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Concéntrese en lo que pueda hacer, en lugar de en lo que tiene que hacer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Transforme quejas en soluciones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44" name="Google Shape;18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75" y="1694200"/>
            <a:ext cx="2402857" cy="1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55"/>
          <p:cNvPicPr preferRelativeResize="0"/>
          <p:nvPr/>
        </p:nvPicPr>
        <p:blipFill rotWithShape="1">
          <a:blip r:embed="rId4">
            <a:alphaModFix/>
          </a:blip>
          <a:srcRect b="9016" l="0" r="0" t="0"/>
          <a:stretch/>
        </p:blipFill>
        <p:spPr>
          <a:xfrm>
            <a:off x="5564075" y="3370700"/>
            <a:ext cx="2402850" cy="13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/>
          <p:nvPr/>
        </p:nvSpPr>
        <p:spPr>
          <a:xfrm flipH="1">
            <a:off x="3990775" y="14238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 flipH="1">
            <a:off x="6686450" y="14238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flipH="1">
            <a:off x="1295100" y="14238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Pequeña guía de contenidos</a:t>
            </a:r>
            <a:endParaRPr/>
          </a:p>
        </p:txBody>
      </p:sp>
      <p:sp>
        <p:nvSpPr>
          <p:cNvPr id="512" name="Google Shape;512;p38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Importante no asustarse, no cuenta para nota</a:t>
            </a:r>
            <a:endParaRPr/>
          </a:p>
        </p:txBody>
      </p:sp>
      <p:sp>
        <p:nvSpPr>
          <p:cNvPr id="513" name="Google Shape;513;p38"/>
          <p:cNvSpPr txBox="1"/>
          <p:nvPr>
            <p:ph idx="1" type="subTitle"/>
          </p:nvPr>
        </p:nvSpPr>
        <p:spPr>
          <a:xfrm>
            <a:off x="463150" y="3794775"/>
            <a:ext cx="2753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mi ámbito, no va a haber otro test, tranquilos</a:t>
            </a:r>
            <a:endParaRPr/>
          </a:p>
        </p:txBody>
      </p:sp>
      <p:sp>
        <p:nvSpPr>
          <p:cNvPr id="514" name="Google Shape;514;p38"/>
          <p:cNvSpPr txBox="1"/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515" name="Google Shape;515;p38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 RÁPIDO</a:t>
            </a:r>
            <a:endParaRPr/>
          </a:p>
        </p:txBody>
      </p:sp>
      <p:sp>
        <p:nvSpPr>
          <p:cNvPr id="516" name="Google Shape;516;p38"/>
          <p:cNvSpPr txBox="1"/>
          <p:nvPr>
            <p:ph idx="4" type="subTitle"/>
          </p:nvPr>
        </p:nvSpPr>
        <p:spPr>
          <a:xfrm>
            <a:off x="3342325" y="1851575"/>
            <a:ext cx="22995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AUTOR</a:t>
            </a:r>
            <a:endParaRPr/>
          </a:p>
        </p:txBody>
      </p:sp>
      <p:sp>
        <p:nvSpPr>
          <p:cNvPr id="517" name="Google Shape;517;p38"/>
          <p:cNvSpPr txBox="1"/>
          <p:nvPr>
            <p:ph idx="5" type="subTitle"/>
          </p:nvPr>
        </p:nvSpPr>
        <p:spPr>
          <a:xfrm>
            <a:off x="5996675" y="1851575"/>
            <a:ext cx="2510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CONTEXTO DE LA OBRA</a:t>
            </a:r>
            <a:endParaRPr/>
          </a:p>
        </p:txBody>
      </p:sp>
      <p:sp>
        <p:nvSpPr>
          <p:cNvPr id="518" name="Google Shape;518;p38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 EXPERIMENTO</a:t>
            </a:r>
            <a:endParaRPr/>
          </a:p>
        </p:txBody>
      </p:sp>
      <p:sp>
        <p:nvSpPr>
          <p:cNvPr id="519" name="Google Shape;519;p38"/>
          <p:cNvSpPr txBox="1"/>
          <p:nvPr>
            <p:ph idx="7" type="subTitle"/>
          </p:nvPr>
        </p:nvSpPr>
        <p:spPr>
          <a:xfrm>
            <a:off x="3205525" y="3428625"/>
            <a:ext cx="2510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APLICACIONES SOFTWARE</a:t>
            </a:r>
            <a:endParaRPr sz="1400"/>
          </a:p>
        </p:txBody>
      </p:sp>
      <p:sp>
        <p:nvSpPr>
          <p:cNvPr id="520" name="Google Shape;520;p38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521" name="Google Shape;521;p38"/>
          <p:cNvSpPr txBox="1"/>
          <p:nvPr>
            <p:ph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522" name="Google Shape;522;p38"/>
          <p:cNvSpPr txBox="1"/>
          <p:nvPr>
            <p:ph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523" name="Google Shape;523;p38"/>
          <p:cNvSpPr txBox="1"/>
          <p:nvPr>
            <p:ph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524" name="Google Shape;524;p38"/>
          <p:cNvSpPr txBox="1"/>
          <p:nvPr>
            <p:ph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525" name="Google Shape;525;p38"/>
          <p:cNvSpPr txBox="1"/>
          <p:nvPr>
            <p:ph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526" name="Google Shape;526;p38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surge todo?</a:t>
            </a:r>
            <a:endParaRPr/>
          </a:p>
        </p:txBody>
      </p:sp>
      <p:sp>
        <p:nvSpPr>
          <p:cNvPr id="527" name="Google Shape;527;p38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lo que se relata?</a:t>
            </a:r>
            <a:endParaRPr/>
          </a:p>
        </p:txBody>
      </p:sp>
      <p:sp>
        <p:nvSpPr>
          <p:cNvPr id="528" name="Google Shape;528;p38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¿Dónde puedo aplicar este conocimiento?</a:t>
            </a:r>
            <a:endParaRPr/>
          </a:p>
        </p:txBody>
      </p:sp>
      <p:sp>
        <p:nvSpPr>
          <p:cNvPr id="529" name="Google Shape;529;p38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Mirar un poco en retrospectiva</a:t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>
            <a:off x="3990775" y="30036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/>
          <p:nvPr/>
        </p:nvSpPr>
        <p:spPr>
          <a:xfrm flipH="1">
            <a:off x="6686450" y="30036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8"/>
          <p:cNvSpPr/>
          <p:nvPr/>
        </p:nvSpPr>
        <p:spPr>
          <a:xfrm flipH="1">
            <a:off x="1295100" y="30036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5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Miércoles</a:t>
            </a:r>
            <a:endParaRPr/>
          </a:p>
        </p:txBody>
      </p:sp>
      <p:pic>
        <p:nvPicPr>
          <p:cNvPr id="1851" name="Google Shape;18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75" y="2121850"/>
            <a:ext cx="1588850" cy="15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56"/>
          <p:cNvPicPr preferRelativeResize="0"/>
          <p:nvPr/>
        </p:nvPicPr>
        <p:blipFill rotWithShape="1">
          <a:blip r:embed="rId4">
            <a:alphaModFix/>
          </a:blip>
          <a:srcRect b="0" l="18200" r="17395" t="0"/>
          <a:stretch/>
        </p:blipFill>
        <p:spPr>
          <a:xfrm>
            <a:off x="7051150" y="2069697"/>
            <a:ext cx="1588850" cy="1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56"/>
          <p:cNvSpPr txBox="1"/>
          <p:nvPr/>
        </p:nvSpPr>
        <p:spPr>
          <a:xfrm>
            <a:off x="841000" y="1877000"/>
            <a:ext cx="432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Del encuentro con los bloggers, se obtiene: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Desconfianza en los altos cargos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Pensamientos de falta de liderazgo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Mal ambiente laboral(quejas)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75" y="2262850"/>
            <a:ext cx="4278125" cy="2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5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Jueves </a:t>
            </a:r>
            <a:endParaRPr/>
          </a:p>
        </p:txBody>
      </p:sp>
      <p:sp>
        <p:nvSpPr>
          <p:cNvPr id="1860" name="Google Shape;1860;p57"/>
          <p:cNvSpPr txBox="1"/>
          <p:nvPr/>
        </p:nvSpPr>
        <p:spPr>
          <a:xfrm>
            <a:off x="694750" y="1791700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61" name="Google Shape;18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25" y="1734800"/>
            <a:ext cx="23717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57"/>
          <p:cNvPicPr preferRelativeResize="0"/>
          <p:nvPr/>
        </p:nvPicPr>
        <p:blipFill rotWithShape="1">
          <a:blip r:embed="rId5">
            <a:alphaModFix/>
          </a:blip>
          <a:srcRect b="8784" l="0" r="0" t="0"/>
          <a:stretch/>
        </p:blipFill>
        <p:spPr>
          <a:xfrm rot="369906">
            <a:off x="1748550" y="2451800"/>
            <a:ext cx="2931775" cy="20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31632">
            <a:off x="140200" y="2586225"/>
            <a:ext cx="2693529" cy="1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Jueves</a:t>
            </a:r>
            <a:endParaRPr/>
          </a:p>
        </p:txBody>
      </p:sp>
      <p:pic>
        <p:nvPicPr>
          <p:cNvPr id="1869" name="Google Shape;1869;p58"/>
          <p:cNvPicPr preferRelativeResize="0"/>
          <p:nvPr/>
        </p:nvPicPr>
        <p:blipFill rotWithShape="1">
          <a:blip r:embed="rId3">
            <a:alphaModFix/>
          </a:blip>
          <a:srcRect b="66356" l="0" r="0" t="0"/>
          <a:stretch/>
        </p:blipFill>
        <p:spPr>
          <a:xfrm rot="1064782">
            <a:off x="797599" y="3197956"/>
            <a:ext cx="2654301" cy="13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58"/>
          <p:cNvSpPr txBox="1"/>
          <p:nvPr/>
        </p:nvSpPr>
        <p:spPr>
          <a:xfrm>
            <a:off x="230250" y="1919875"/>
            <a:ext cx="378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“Él crea una mezcla orgánica que lo que hace es crecer el césped de manera fuerte y sana. Y este al extenderse elimina las malas hierbas”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71" name="Google Shape;1871;p58"/>
          <p:cNvPicPr preferRelativeResize="0"/>
          <p:nvPr/>
        </p:nvPicPr>
        <p:blipFill rotWithShape="1">
          <a:blip r:embed="rId4">
            <a:alphaModFix/>
          </a:blip>
          <a:srcRect b="23341" l="13323" r="12984" t="25244"/>
          <a:stretch/>
        </p:blipFill>
        <p:spPr>
          <a:xfrm>
            <a:off x="3785850" y="2742400"/>
            <a:ext cx="1572300" cy="10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58"/>
          <p:cNvSpPr txBox="1"/>
          <p:nvPr/>
        </p:nvSpPr>
        <p:spPr>
          <a:xfrm>
            <a:off x="5542325" y="1864825"/>
            <a:ext cx="326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“En vez de despedir tanto a los empleados los que podemos hacer es aumentar el positivismo dentro de la oficina y  todos aquellos empleados como el blogger número 2 que son negativista y no aportan nada a  la empresa tendrán que abandonar o adaptarse a esta ideología.”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Resumen de ideas para el plan</a:t>
            </a:r>
            <a:endParaRPr/>
          </a:p>
        </p:txBody>
      </p:sp>
      <p:sp>
        <p:nvSpPr>
          <p:cNvPr id="1878" name="Google Shape;1878;p59"/>
          <p:cNvSpPr txBox="1"/>
          <p:nvPr/>
        </p:nvSpPr>
        <p:spPr>
          <a:xfrm>
            <a:off x="645975" y="1755125"/>
            <a:ext cx="3693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Según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lo visto el miércoles y el jueves, obtenemos lo siguiente: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Regla del prohibido quejarse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 herramientas básicas pero potentes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Técnica del jardinero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79" name="Google Shape;1879;p59"/>
          <p:cNvPicPr preferRelativeResize="0"/>
          <p:nvPr/>
        </p:nvPicPr>
        <p:blipFill rotWithShape="1">
          <a:blip r:embed="rId3">
            <a:alphaModFix/>
          </a:blip>
          <a:srcRect b="0" l="39298" r="0" t="0"/>
          <a:stretch/>
        </p:blipFill>
        <p:spPr>
          <a:xfrm>
            <a:off x="6067050" y="3128675"/>
            <a:ext cx="15900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313" y="1576088"/>
            <a:ext cx="189547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59"/>
          <p:cNvSpPr txBox="1"/>
          <p:nvPr/>
        </p:nvSpPr>
        <p:spPr>
          <a:xfrm>
            <a:off x="645975" y="3973400"/>
            <a:ext cx="34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Y con esto es posible empezar con un plan de empresa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Viernes, adorado viernes</a:t>
            </a:r>
            <a:endParaRPr/>
          </a:p>
        </p:txBody>
      </p:sp>
      <p:sp>
        <p:nvSpPr>
          <p:cNvPr id="1887" name="Google Shape;1887;p60"/>
          <p:cNvSpPr txBox="1"/>
          <p:nvPr/>
        </p:nvSpPr>
        <p:spPr>
          <a:xfrm>
            <a:off x="540000" y="1706375"/>
            <a:ext cx="464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Principios del plan de acción: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Una cultura y un entorno positivo son esenciales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Se requiere liderazgo positivo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El secreto para ganar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La confianza debe penetrar en la organización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Llenar el vacío con una combinación positiva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Concentrarse en la solución y la innovación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88" name="Google Shape;18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875" y="1889200"/>
            <a:ext cx="2857175" cy="2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6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Lunes</a:t>
            </a:r>
            <a:endParaRPr/>
          </a:p>
        </p:txBody>
      </p:sp>
      <p:pic>
        <p:nvPicPr>
          <p:cNvPr id="1894" name="Google Shape;18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75" y="1704050"/>
            <a:ext cx="18192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61"/>
          <p:cNvSpPr txBox="1"/>
          <p:nvPr/>
        </p:nvSpPr>
        <p:spPr>
          <a:xfrm>
            <a:off x="3607775" y="1877000"/>
            <a:ext cx="528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No se permitirá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que los empleados </a:t>
            </a: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se quejen injustificadamente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a sus compañeros de trabajo. Si tienen un problema o una queja acerca de su empleo, su compañía, su cliente o cualquier otra cosa, </a:t>
            </a: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deben ser alentados a plantear el asunto a su gerente o a alguien que se encuentre en posición de poder abordar el problema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. Sin embargo, lo empleados </a:t>
            </a: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también deben compartir una o dos soluciones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a su queja”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Lunes, de salseo</a:t>
            </a:r>
            <a:endParaRPr/>
          </a:p>
        </p:txBody>
      </p:sp>
      <p:pic>
        <p:nvPicPr>
          <p:cNvPr id="1901" name="Google Shape;19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350" y="14148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750" y="2374375"/>
            <a:ext cx="2333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62"/>
          <p:cNvPicPr preferRelativeResize="0"/>
          <p:nvPr/>
        </p:nvPicPr>
        <p:blipFill rotWithShape="1">
          <a:blip r:embed="rId5">
            <a:alphaModFix/>
          </a:blip>
          <a:srcRect b="-2999" l="0" r="28222" t="3000"/>
          <a:stretch/>
        </p:blipFill>
        <p:spPr>
          <a:xfrm>
            <a:off x="795975" y="2145125"/>
            <a:ext cx="2519775" cy="2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62"/>
          <p:cNvSpPr txBox="1"/>
          <p:nvPr/>
        </p:nvSpPr>
        <p:spPr>
          <a:xfrm>
            <a:off x="991625" y="4393750"/>
            <a:ext cx="15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¿Sigo?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63"/>
          <p:cNvPicPr preferRelativeResize="0"/>
          <p:nvPr/>
        </p:nvPicPr>
        <p:blipFill rotWithShape="1">
          <a:blip r:embed="rId3">
            <a:alphaModFix/>
          </a:blip>
          <a:srcRect b="19309" l="20749" r="20336" t="25011"/>
          <a:stretch/>
        </p:blipFill>
        <p:spPr>
          <a:xfrm flipH="1">
            <a:off x="540000" y="1352925"/>
            <a:ext cx="6021075" cy="3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6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Lunes</a:t>
            </a:r>
            <a:endParaRPr/>
          </a:p>
        </p:txBody>
      </p:sp>
      <p:sp>
        <p:nvSpPr>
          <p:cNvPr id="1911" name="Google Shape;1911;p63"/>
          <p:cNvSpPr txBox="1"/>
          <p:nvPr/>
        </p:nvSpPr>
        <p:spPr>
          <a:xfrm>
            <a:off x="600950" y="1352925"/>
            <a:ext cx="693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Principios finales del plan de acción: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Explicar los costes del negativismo y las quejas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Compartir y explicar la regla de Prohibido quejarse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Las quejas justificadas y las quejas sin fundamentos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Identificar y compartir el proceso de queja solución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Escuchar, oír y actuar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Celebrar los éxitos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Seguimiento y aplicación de la regla de Prohibido quejarse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Distribución de las herramientas contra la queja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6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¿Realmente funcionó?</a:t>
            </a:r>
            <a:endParaRPr/>
          </a:p>
        </p:txBody>
      </p:sp>
      <p:pic>
        <p:nvPicPr>
          <p:cNvPr id="1917" name="Google Shape;19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25" y="20818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50" y="2081874"/>
            <a:ext cx="27911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5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924" name="Google Shape;1924;p65"/>
          <p:cNvSpPr txBox="1"/>
          <p:nvPr>
            <p:ph type="title"/>
          </p:nvPr>
        </p:nvSpPr>
        <p:spPr>
          <a:xfrm flipH="1">
            <a:off x="616250" y="720000"/>
            <a:ext cx="45882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Mi experimento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5" name="Google Shape;1925;p65"/>
          <p:cNvGrpSpPr/>
          <p:nvPr/>
        </p:nvGrpSpPr>
        <p:grpSpPr>
          <a:xfrm>
            <a:off x="5558784" y="1114157"/>
            <a:ext cx="2991737" cy="2915200"/>
            <a:chOff x="1532925" y="519425"/>
            <a:chExt cx="4318950" cy="4374550"/>
          </a:xfrm>
        </p:grpSpPr>
        <p:sp>
          <p:nvSpPr>
            <p:cNvPr id="1926" name="Google Shape;1926;p65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5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5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5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5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5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5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5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5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5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5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5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5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5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5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5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5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5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5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5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5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5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5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5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5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5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5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5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5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5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5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5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5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5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5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5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5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5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5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5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5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5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5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5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5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5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5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5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5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5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5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5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5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5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5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5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5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5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5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5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5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5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5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5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5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5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5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5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5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5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5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5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5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5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5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5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5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5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5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5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5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5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5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5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5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5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5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5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5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5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5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5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5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5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5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538" name="Google Shape;538;p39"/>
          <p:cNvSpPr txBox="1"/>
          <p:nvPr>
            <p:ph type="title"/>
          </p:nvPr>
        </p:nvSpPr>
        <p:spPr>
          <a:xfrm flipH="1">
            <a:off x="616225" y="720000"/>
            <a:ext cx="43932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Empezamos con el test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9" name="Google Shape;539;p39"/>
          <p:cNvGrpSpPr/>
          <p:nvPr/>
        </p:nvGrpSpPr>
        <p:grpSpPr>
          <a:xfrm>
            <a:off x="5313079" y="871955"/>
            <a:ext cx="3093441" cy="2952953"/>
            <a:chOff x="1410350" y="458825"/>
            <a:chExt cx="4602650" cy="4394275"/>
          </a:xfrm>
        </p:grpSpPr>
        <p:sp>
          <p:nvSpPr>
            <p:cNvPr id="540" name="Google Shape;540;p39"/>
            <p:cNvSpPr/>
            <p:nvPr/>
          </p:nvSpPr>
          <p:spPr>
            <a:xfrm>
              <a:off x="1758925" y="3935750"/>
              <a:ext cx="1210050" cy="698875"/>
            </a:xfrm>
            <a:custGeom>
              <a:rect b="b" l="l" r="r" t="t"/>
              <a:pathLst>
                <a:path extrusionOk="0" h="27955" w="48402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1704725" y="3274425"/>
              <a:ext cx="308575" cy="560450"/>
            </a:xfrm>
            <a:custGeom>
              <a:rect b="b" l="l" r="r" t="t"/>
              <a:pathLst>
                <a:path extrusionOk="0" h="22418" w="12343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1410350" y="3567025"/>
              <a:ext cx="682175" cy="701325"/>
            </a:xfrm>
            <a:custGeom>
              <a:rect b="b" l="l" r="r" t="t"/>
              <a:pathLst>
                <a:path extrusionOk="0" h="28053" w="27287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1524875" y="3615475"/>
              <a:ext cx="405875" cy="535475"/>
            </a:xfrm>
            <a:custGeom>
              <a:rect b="b" l="l" r="r" t="t"/>
              <a:pathLst>
                <a:path extrusionOk="0" h="21419" w="16235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1974075" y="2335450"/>
              <a:ext cx="836375" cy="2011275"/>
            </a:xfrm>
            <a:custGeom>
              <a:rect b="b" l="l" r="r" t="t"/>
              <a:pathLst>
                <a:path extrusionOk="0" h="80451" w="33455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1978250" y="2292075"/>
              <a:ext cx="671350" cy="1469500"/>
            </a:xfrm>
            <a:custGeom>
              <a:rect b="b" l="l" r="r" t="t"/>
              <a:pathLst>
                <a:path extrusionOk="0" h="58780" w="26854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1939900" y="4028325"/>
              <a:ext cx="185150" cy="429850"/>
            </a:xfrm>
            <a:custGeom>
              <a:rect b="b" l="l" r="r" t="t"/>
              <a:pathLst>
                <a:path extrusionOk="0" h="17194" w="7406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2477775" y="4085025"/>
              <a:ext cx="73400" cy="134300"/>
            </a:xfrm>
            <a:custGeom>
              <a:rect b="b" l="l" r="r" t="t"/>
              <a:pathLst>
                <a:path extrusionOk="0" h="5372" w="2936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2532825" y="4116725"/>
              <a:ext cx="107600" cy="103425"/>
            </a:xfrm>
            <a:custGeom>
              <a:rect b="b" l="l" r="r" t="t"/>
              <a:pathLst>
                <a:path extrusionOk="0" h="4137" w="4304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2479450" y="3973950"/>
              <a:ext cx="350900" cy="353150"/>
            </a:xfrm>
            <a:custGeom>
              <a:rect b="b" l="l" r="r" t="t"/>
              <a:pathLst>
                <a:path extrusionOk="0" h="14126" w="14036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1985750" y="2318775"/>
              <a:ext cx="212675" cy="1192550"/>
            </a:xfrm>
            <a:custGeom>
              <a:rect b="b" l="l" r="r" t="t"/>
              <a:pathLst>
                <a:path extrusionOk="0" h="47702" w="8507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2356025" y="2645675"/>
              <a:ext cx="175150" cy="576275"/>
            </a:xfrm>
            <a:custGeom>
              <a:rect b="b" l="l" r="r" t="t"/>
              <a:pathLst>
                <a:path extrusionOk="0" h="23051" w="7006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003275" y="1376525"/>
              <a:ext cx="679675" cy="480475"/>
            </a:xfrm>
            <a:custGeom>
              <a:rect b="b" l="l" r="r" t="t"/>
              <a:pathLst>
                <a:path extrusionOk="0" h="19219" w="27187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502800" y="1427100"/>
              <a:ext cx="970700" cy="564800"/>
            </a:xfrm>
            <a:custGeom>
              <a:rect b="b" l="l" r="r" t="t"/>
              <a:pathLst>
                <a:path extrusionOk="0" h="22592" w="38828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3326725" y="1561550"/>
              <a:ext cx="83400" cy="127625"/>
            </a:xfrm>
            <a:custGeom>
              <a:rect b="b" l="l" r="r" t="t"/>
              <a:pathLst>
                <a:path extrusionOk="0" h="5105" w="3336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101675" y="1807575"/>
              <a:ext cx="589600" cy="564400"/>
            </a:xfrm>
            <a:custGeom>
              <a:rect b="b" l="l" r="r" t="t"/>
              <a:pathLst>
                <a:path extrusionOk="0" h="22576" w="23584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2135875" y="2288750"/>
              <a:ext cx="442825" cy="96450"/>
            </a:xfrm>
            <a:custGeom>
              <a:rect b="b" l="l" r="r" t="t"/>
              <a:pathLst>
                <a:path extrusionOk="0" h="3858" w="17713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100000" y="1215475"/>
              <a:ext cx="543750" cy="548750"/>
            </a:xfrm>
            <a:custGeom>
              <a:rect b="b" l="l" r="r" t="t"/>
              <a:pathLst>
                <a:path extrusionOk="0" h="21950" w="2175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184225" y="1371425"/>
              <a:ext cx="407825" cy="543275"/>
            </a:xfrm>
            <a:custGeom>
              <a:rect b="b" l="l" r="r" t="t"/>
              <a:pathLst>
                <a:path extrusionOk="0" h="21731" w="16313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286800" y="1506525"/>
              <a:ext cx="40050" cy="81775"/>
            </a:xfrm>
            <a:custGeom>
              <a:rect b="b" l="l" r="r" t="t"/>
              <a:pathLst>
                <a:path extrusionOk="0" h="3271" w="1602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533650" y="1521525"/>
              <a:ext cx="37550" cy="32125"/>
            </a:xfrm>
            <a:custGeom>
              <a:rect b="b" l="l" r="r" t="t"/>
              <a:pathLst>
                <a:path extrusionOk="0" h="1285" w="1502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2416900" y="1533200"/>
              <a:ext cx="40875" cy="35425"/>
            </a:xfrm>
            <a:custGeom>
              <a:rect b="b" l="l" r="r" t="t"/>
              <a:pathLst>
                <a:path extrusionOk="0" h="1417" w="1635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2430250" y="1642450"/>
              <a:ext cx="63400" cy="42175"/>
            </a:xfrm>
            <a:custGeom>
              <a:rect b="b" l="l" r="r" t="t"/>
              <a:pathLst>
                <a:path extrusionOk="0" h="1687" w="2536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2434400" y="1655800"/>
              <a:ext cx="33400" cy="29200"/>
            </a:xfrm>
            <a:custGeom>
              <a:rect b="b" l="l" r="r" t="t"/>
              <a:pathLst>
                <a:path extrusionOk="0" h="1168" w="1336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533650" y="1470550"/>
              <a:ext cx="45050" cy="33500"/>
            </a:xfrm>
            <a:custGeom>
              <a:rect b="b" l="l" r="r" t="t"/>
              <a:pathLst>
                <a:path extrusionOk="0" h="1340" w="1802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489450" y="1533200"/>
              <a:ext cx="65075" cy="100100"/>
            </a:xfrm>
            <a:custGeom>
              <a:rect b="b" l="l" r="r" t="t"/>
              <a:pathLst>
                <a:path extrusionOk="0" h="4004" w="2603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2311000" y="1683325"/>
              <a:ext cx="128450" cy="83400"/>
            </a:xfrm>
            <a:custGeom>
              <a:rect b="b" l="l" r="r" t="t"/>
              <a:pathLst>
                <a:path extrusionOk="0" h="3336" w="5138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292650" y="2383275"/>
              <a:ext cx="161800" cy="57275"/>
            </a:xfrm>
            <a:custGeom>
              <a:rect b="b" l="l" r="r" t="t"/>
              <a:pathLst>
                <a:path extrusionOk="0" h="2291" w="6472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2351850" y="2123625"/>
              <a:ext cx="488700" cy="570425"/>
            </a:xfrm>
            <a:custGeom>
              <a:rect b="b" l="l" r="r" t="t"/>
              <a:pathLst>
                <a:path extrusionOk="0" h="22817" w="19548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2351850" y="2208700"/>
              <a:ext cx="115100" cy="485350"/>
            </a:xfrm>
            <a:custGeom>
              <a:rect b="b" l="l" r="r" t="t"/>
              <a:pathLst>
                <a:path extrusionOk="0" h="19414" w="4604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548650" y="2189425"/>
              <a:ext cx="179550" cy="59325"/>
            </a:xfrm>
            <a:custGeom>
              <a:rect b="b" l="l" r="r" t="t"/>
              <a:pathLst>
                <a:path extrusionOk="0" h="2373" w="7182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557825" y="2133625"/>
              <a:ext cx="194550" cy="64250"/>
            </a:xfrm>
            <a:custGeom>
              <a:rect b="b" l="l" r="r" t="t"/>
              <a:pathLst>
                <a:path extrusionOk="0" h="2570" w="7782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553650" y="2156975"/>
              <a:ext cx="181000" cy="92600"/>
            </a:xfrm>
            <a:custGeom>
              <a:rect b="b" l="l" r="r" t="t"/>
              <a:pathLst>
                <a:path extrusionOk="0" h="3704" w="724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1863175" y="1819000"/>
              <a:ext cx="693850" cy="753475"/>
            </a:xfrm>
            <a:custGeom>
              <a:rect b="b" l="l" r="r" t="t"/>
              <a:pathLst>
                <a:path extrusionOk="0" h="30139" w="27754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1962400" y="2306325"/>
              <a:ext cx="100100" cy="24975"/>
            </a:xfrm>
            <a:custGeom>
              <a:rect b="b" l="l" r="r" t="t"/>
              <a:pathLst>
                <a:path extrusionOk="0" h="999" w="4004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432375" y="1740850"/>
              <a:ext cx="127625" cy="306925"/>
            </a:xfrm>
            <a:custGeom>
              <a:rect b="b" l="l" r="r" t="t"/>
              <a:pathLst>
                <a:path extrusionOk="0" h="12277" w="5105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476575" y="1878450"/>
              <a:ext cx="211850" cy="200900"/>
            </a:xfrm>
            <a:custGeom>
              <a:rect b="b" l="l" r="r" t="t"/>
              <a:pathLst>
                <a:path extrusionOk="0" h="8036" w="8474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579150" y="1724175"/>
              <a:ext cx="121775" cy="165150"/>
            </a:xfrm>
            <a:custGeom>
              <a:rect b="b" l="l" r="r" t="t"/>
              <a:pathLst>
                <a:path extrusionOk="0" h="6606" w="4871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573325" y="1721600"/>
              <a:ext cx="56725" cy="150200"/>
            </a:xfrm>
            <a:custGeom>
              <a:rect b="b" l="l" r="r" t="t"/>
              <a:pathLst>
                <a:path extrusionOk="0" h="6008" w="2269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4668500" y="4397750"/>
              <a:ext cx="32550" cy="71550"/>
            </a:xfrm>
            <a:custGeom>
              <a:rect b="b" l="l" r="r" t="t"/>
              <a:pathLst>
                <a:path extrusionOk="0" h="2862" w="1302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706025" y="4380250"/>
              <a:ext cx="35900" cy="64225"/>
            </a:xfrm>
            <a:custGeom>
              <a:rect b="b" l="l" r="r" t="t"/>
              <a:pathLst>
                <a:path extrusionOk="0" h="2569" w="1436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4746900" y="4346050"/>
              <a:ext cx="48375" cy="78425"/>
            </a:xfrm>
            <a:custGeom>
              <a:rect b="b" l="l" r="r" t="t"/>
              <a:pathLst>
                <a:path extrusionOk="0" h="3137" w="1935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4605950" y="4269325"/>
              <a:ext cx="79250" cy="101775"/>
            </a:xfrm>
            <a:custGeom>
              <a:rect b="b" l="l" r="r" t="t"/>
              <a:pathLst>
                <a:path extrusionOk="0" h="4071" w="317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4686850" y="4196775"/>
              <a:ext cx="90100" cy="93425"/>
            </a:xfrm>
            <a:custGeom>
              <a:rect b="b" l="l" r="r" t="t"/>
              <a:pathLst>
                <a:path extrusionOk="0" h="3737" w="3604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4772750" y="4192650"/>
              <a:ext cx="86750" cy="72525"/>
            </a:xfrm>
            <a:custGeom>
              <a:rect b="b" l="l" r="r" t="t"/>
              <a:pathLst>
                <a:path extrusionOk="0" h="2901" w="347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575100" y="4375250"/>
              <a:ext cx="58400" cy="103425"/>
            </a:xfrm>
            <a:custGeom>
              <a:rect b="b" l="l" r="r" t="t"/>
              <a:pathLst>
                <a:path extrusionOk="0" h="4137" w="2336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4574275" y="4466975"/>
              <a:ext cx="58400" cy="98425"/>
            </a:xfrm>
            <a:custGeom>
              <a:rect b="b" l="l" r="r" t="t"/>
              <a:pathLst>
                <a:path extrusionOk="0" h="3937" w="2336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4603450" y="4540350"/>
              <a:ext cx="85925" cy="73375"/>
            </a:xfrm>
            <a:custGeom>
              <a:rect b="b" l="l" r="r" t="t"/>
              <a:pathLst>
                <a:path extrusionOk="0" h="2935" w="3437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686025" y="4516175"/>
              <a:ext cx="90075" cy="93425"/>
            </a:xfrm>
            <a:custGeom>
              <a:rect b="b" l="l" r="r" t="t"/>
              <a:pathLst>
                <a:path extrusionOk="0" h="3737" w="3603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4772750" y="4435275"/>
              <a:ext cx="86750" cy="111775"/>
            </a:xfrm>
            <a:custGeom>
              <a:rect b="b" l="l" r="r" t="t"/>
              <a:pathLst>
                <a:path extrusionOk="0" h="4471" w="347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4829450" y="4220125"/>
              <a:ext cx="64250" cy="108450"/>
            </a:xfrm>
            <a:custGeom>
              <a:rect b="b" l="l" r="r" t="t"/>
              <a:pathLst>
                <a:path extrusionOk="0" h="4338" w="257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4829450" y="4315200"/>
              <a:ext cx="64250" cy="115100"/>
            </a:xfrm>
            <a:custGeom>
              <a:rect b="b" l="l" r="r" t="t"/>
              <a:pathLst>
                <a:path extrusionOk="0" h="4604" w="257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259175" y="2889175"/>
              <a:ext cx="346700" cy="311925"/>
            </a:xfrm>
            <a:custGeom>
              <a:rect b="b" l="l" r="r" t="t"/>
              <a:pathLst>
                <a:path extrusionOk="0" h="12477" w="13868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265000" y="2973300"/>
              <a:ext cx="333600" cy="368725"/>
            </a:xfrm>
            <a:custGeom>
              <a:rect b="b" l="l" r="r" t="t"/>
              <a:pathLst>
                <a:path extrusionOk="0" h="14749" w="13344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378425" y="2897600"/>
              <a:ext cx="40050" cy="51250"/>
            </a:xfrm>
            <a:custGeom>
              <a:rect b="b" l="l" r="r" t="t"/>
              <a:pathLst>
                <a:path extrusionOk="0" h="2050" w="1602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246650" y="3171375"/>
              <a:ext cx="401975" cy="235700"/>
            </a:xfrm>
            <a:custGeom>
              <a:rect b="b" l="l" r="r" t="t"/>
              <a:pathLst>
                <a:path extrusionOk="0" h="9428" w="16079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440950" y="3284675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843750" y="1640775"/>
              <a:ext cx="301900" cy="466775"/>
            </a:xfrm>
            <a:custGeom>
              <a:rect b="b" l="l" r="r" t="t"/>
              <a:pathLst>
                <a:path extrusionOk="0" h="18671" w="12076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931300" y="1772575"/>
              <a:ext cx="131800" cy="200950"/>
            </a:xfrm>
            <a:custGeom>
              <a:rect b="b" l="l" r="r" t="t"/>
              <a:pathLst>
                <a:path extrusionOk="0" h="8038" w="5272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4046400" y="1614450"/>
              <a:ext cx="125950" cy="211500"/>
            </a:xfrm>
            <a:custGeom>
              <a:rect b="b" l="l" r="r" t="t"/>
              <a:pathLst>
                <a:path extrusionOk="0" h="8460" w="5038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926300" y="2398000"/>
              <a:ext cx="45075" cy="356950"/>
            </a:xfrm>
            <a:custGeom>
              <a:rect b="b" l="l" r="r" t="t"/>
              <a:pathLst>
                <a:path extrusionOk="0" h="14278" w="1803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4179000" y="2428025"/>
              <a:ext cx="45050" cy="180975"/>
            </a:xfrm>
            <a:custGeom>
              <a:rect b="b" l="l" r="r" t="t"/>
              <a:pathLst>
                <a:path extrusionOk="0" h="7239" w="1802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4116450" y="2378800"/>
              <a:ext cx="44225" cy="266900"/>
            </a:xfrm>
            <a:custGeom>
              <a:rect b="b" l="l" r="r" t="t"/>
              <a:pathLst>
                <a:path extrusionOk="0" h="10676" w="1769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4053075" y="2529750"/>
              <a:ext cx="45050" cy="152625"/>
            </a:xfrm>
            <a:custGeom>
              <a:rect b="b" l="l" r="r" t="t"/>
              <a:pathLst>
                <a:path extrusionOk="0" h="6105" w="1802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989675" y="2526425"/>
              <a:ext cx="45075" cy="192650"/>
            </a:xfrm>
            <a:custGeom>
              <a:rect b="b" l="l" r="r" t="t"/>
              <a:pathLst>
                <a:path extrusionOk="0" h="7706" w="1803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892950" y="2572400"/>
              <a:ext cx="404450" cy="235900"/>
            </a:xfrm>
            <a:custGeom>
              <a:rect b="b" l="l" r="r" t="t"/>
              <a:pathLst>
                <a:path extrusionOk="0" h="9436" w="16178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4087250" y="2685900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191375" y="1351250"/>
              <a:ext cx="205175" cy="37700"/>
            </a:xfrm>
            <a:custGeom>
              <a:rect b="b" l="l" r="r" t="t"/>
              <a:pathLst>
                <a:path extrusionOk="0" h="1508" w="8207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49050" y="2423625"/>
              <a:ext cx="252725" cy="47100"/>
            </a:xfrm>
            <a:custGeom>
              <a:rect b="b" l="l" r="r" t="t"/>
              <a:pathLst>
                <a:path extrusionOk="0" h="1884" w="10109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833625" y="1974475"/>
              <a:ext cx="163550" cy="88300"/>
            </a:xfrm>
            <a:custGeom>
              <a:rect b="b" l="l" r="r" t="t"/>
              <a:pathLst>
                <a:path extrusionOk="0" h="3532" w="6542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48900" y="2318550"/>
              <a:ext cx="10875" cy="148675"/>
            </a:xfrm>
            <a:custGeom>
              <a:rect b="b" l="l" r="r" t="t"/>
              <a:pathLst>
                <a:path extrusionOk="0" h="5947" w="435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4799925" y="3728700"/>
              <a:ext cx="454025" cy="229600"/>
            </a:xfrm>
            <a:custGeom>
              <a:rect b="b" l="l" r="r" t="t"/>
              <a:pathLst>
                <a:path extrusionOk="0" h="9184" w="18161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429200" y="4345800"/>
              <a:ext cx="178575" cy="208750"/>
            </a:xfrm>
            <a:custGeom>
              <a:rect b="b" l="l" r="r" t="t"/>
              <a:pathLst>
                <a:path extrusionOk="0" h="8350" w="7143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802050" y="4453300"/>
              <a:ext cx="191000" cy="148800"/>
            </a:xfrm>
            <a:custGeom>
              <a:rect b="b" l="l" r="r" t="t"/>
              <a:pathLst>
                <a:path extrusionOk="0" h="5952" w="764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185650" y="1864275"/>
              <a:ext cx="321100" cy="8375"/>
            </a:xfrm>
            <a:custGeom>
              <a:rect b="b" l="l" r="r" t="t"/>
              <a:pathLst>
                <a:path extrusionOk="0" h="335" w="12844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715200" y="3815500"/>
              <a:ext cx="13375" cy="352950"/>
            </a:xfrm>
            <a:custGeom>
              <a:rect b="b" l="l" r="r" t="t"/>
              <a:pathLst>
                <a:path extrusionOk="0" h="14118" w="535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424875" y="2105050"/>
              <a:ext cx="79450" cy="231250"/>
            </a:xfrm>
            <a:custGeom>
              <a:rect b="b" l="l" r="r" t="t"/>
              <a:pathLst>
                <a:path extrusionOk="0" h="9250" w="3178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573425" y="3479950"/>
              <a:ext cx="292750" cy="370775"/>
            </a:xfrm>
            <a:custGeom>
              <a:rect b="b" l="l" r="r" t="t"/>
              <a:pathLst>
                <a:path extrusionOk="0" h="14831" w="1171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957175" y="4127075"/>
              <a:ext cx="292725" cy="370775"/>
            </a:xfrm>
            <a:custGeom>
              <a:rect b="b" l="l" r="r" t="t"/>
              <a:pathLst>
                <a:path extrusionOk="0" h="14831" w="11709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3278350" y="4134700"/>
              <a:ext cx="220175" cy="278100"/>
            </a:xfrm>
            <a:custGeom>
              <a:rect b="b" l="l" r="r" t="t"/>
              <a:pathLst>
                <a:path extrusionOk="0" h="11124" w="8807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658625" y="3716950"/>
              <a:ext cx="225175" cy="285550"/>
            </a:xfrm>
            <a:custGeom>
              <a:rect b="b" l="l" r="r" t="t"/>
              <a:pathLst>
                <a:path extrusionOk="0" h="11422" w="9007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069750" y="3587475"/>
              <a:ext cx="179325" cy="228225"/>
            </a:xfrm>
            <a:custGeom>
              <a:rect b="b" l="l" r="r" t="t"/>
              <a:pathLst>
                <a:path extrusionOk="0" h="9129" w="7173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350900" y="3468700"/>
              <a:ext cx="180150" cy="227750"/>
            </a:xfrm>
            <a:custGeom>
              <a:rect b="b" l="l" r="r" t="t"/>
              <a:pathLst>
                <a:path extrusionOk="0" h="9110" w="7206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040425" y="3303925"/>
              <a:ext cx="129925" cy="157350"/>
            </a:xfrm>
            <a:custGeom>
              <a:rect b="b" l="l" r="r" t="t"/>
              <a:pathLst>
                <a:path extrusionOk="0" h="6294" w="5197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323150" y="3266225"/>
              <a:ext cx="130600" cy="157525"/>
            </a:xfrm>
            <a:custGeom>
              <a:rect b="b" l="l" r="r" t="t"/>
              <a:pathLst>
                <a:path extrusionOk="0" h="6301" w="5224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098225" y="391367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918800" y="3267750"/>
              <a:ext cx="129350" cy="157675"/>
            </a:xfrm>
            <a:custGeom>
              <a:rect b="b" l="l" r="r" t="t"/>
              <a:pathLst>
                <a:path extrusionOk="0" h="6307" w="5174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306575" y="274032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505900" y="3239400"/>
              <a:ext cx="129950" cy="157675"/>
            </a:xfrm>
            <a:custGeom>
              <a:rect b="b" l="l" r="r" t="t"/>
              <a:pathLst>
                <a:path extrusionOk="0" h="6307" w="5198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541750" y="2454950"/>
              <a:ext cx="175150" cy="222425"/>
            </a:xfrm>
            <a:custGeom>
              <a:rect b="b" l="l" r="r" t="t"/>
              <a:pathLst>
                <a:path extrusionOk="0" h="8897" w="7006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779425" y="2918650"/>
              <a:ext cx="207875" cy="577650"/>
            </a:xfrm>
            <a:custGeom>
              <a:rect b="b" l="l" r="r" t="t"/>
              <a:pathLst>
                <a:path extrusionOk="0" h="23106" w="8315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576325" y="3370650"/>
              <a:ext cx="92200" cy="191525"/>
            </a:xfrm>
            <a:custGeom>
              <a:rect b="b" l="l" r="r" t="t"/>
              <a:pathLst>
                <a:path extrusionOk="0" h="7661" w="3688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4849475" y="3411650"/>
              <a:ext cx="204300" cy="180550"/>
            </a:xfrm>
            <a:custGeom>
              <a:rect b="b" l="l" r="r" t="t"/>
              <a:pathLst>
                <a:path extrusionOk="0" h="7222" w="8172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156350" y="3345325"/>
              <a:ext cx="181000" cy="16725"/>
            </a:xfrm>
            <a:custGeom>
              <a:rect b="b" l="l" r="r" t="t"/>
              <a:pathLst>
                <a:path extrusionOk="0" h="669" w="724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4577600" y="2654850"/>
              <a:ext cx="57575" cy="597950"/>
            </a:xfrm>
            <a:custGeom>
              <a:rect b="b" l="l" r="r" t="t"/>
              <a:pathLst>
                <a:path extrusionOk="0" h="23918" w="2303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025550" y="2880125"/>
              <a:ext cx="304575" cy="410200"/>
            </a:xfrm>
            <a:custGeom>
              <a:rect b="b" l="l" r="r" t="t"/>
              <a:pathLst>
                <a:path extrusionOk="0" h="16408" w="12183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998175" y="3394125"/>
              <a:ext cx="132475" cy="245150"/>
            </a:xfrm>
            <a:custGeom>
              <a:rect b="b" l="l" r="r" t="t"/>
              <a:pathLst>
                <a:path extrusionOk="0" h="9806" w="5299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196500" y="3799750"/>
              <a:ext cx="409700" cy="355350"/>
            </a:xfrm>
            <a:custGeom>
              <a:rect b="b" l="l" r="r" t="t"/>
              <a:pathLst>
                <a:path extrusionOk="0" h="14214" w="16388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098100" y="3792100"/>
              <a:ext cx="66725" cy="369675"/>
            </a:xfrm>
            <a:custGeom>
              <a:rect b="b" l="l" r="r" t="t"/>
              <a:pathLst>
                <a:path extrusionOk="0" h="14787" w="2669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803225" y="3943275"/>
              <a:ext cx="257375" cy="256875"/>
            </a:xfrm>
            <a:custGeom>
              <a:rect b="b" l="l" r="r" t="t"/>
              <a:pathLst>
                <a:path extrusionOk="0" h="10275" w="10295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512675" y="4239300"/>
              <a:ext cx="472025" cy="89275"/>
            </a:xfrm>
            <a:custGeom>
              <a:rect b="b" l="l" r="r" t="t"/>
              <a:pathLst>
                <a:path extrusionOk="0" h="3571" w="18881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392600" y="3677250"/>
              <a:ext cx="45050" cy="480350"/>
            </a:xfrm>
            <a:custGeom>
              <a:rect b="b" l="l" r="r" t="t"/>
              <a:pathLst>
                <a:path extrusionOk="0" h="19214" w="1802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176600" y="4037925"/>
              <a:ext cx="161825" cy="176400"/>
            </a:xfrm>
            <a:custGeom>
              <a:rect b="b" l="l" r="r" t="t"/>
              <a:pathLst>
                <a:path extrusionOk="0" h="7056" w="6473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243075" y="3415900"/>
              <a:ext cx="113450" cy="288875"/>
            </a:xfrm>
            <a:custGeom>
              <a:rect b="b" l="l" r="r" t="t"/>
              <a:pathLst>
                <a:path extrusionOk="0" h="11555" w="4538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417375" y="3377025"/>
              <a:ext cx="94250" cy="133450"/>
            </a:xfrm>
            <a:custGeom>
              <a:rect b="b" l="l" r="r" t="t"/>
              <a:pathLst>
                <a:path extrusionOk="0" h="5338" w="377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401650" y="3032075"/>
              <a:ext cx="136775" cy="255750"/>
            </a:xfrm>
            <a:custGeom>
              <a:rect b="b" l="l" r="r" t="t"/>
              <a:pathLst>
                <a:path extrusionOk="0" h="10230" w="5471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999700" y="2893000"/>
              <a:ext cx="95075" cy="383150"/>
            </a:xfrm>
            <a:custGeom>
              <a:rect b="b" l="l" r="r" t="t"/>
              <a:pathLst>
                <a:path extrusionOk="0" h="15326" w="3803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197325" y="3417050"/>
              <a:ext cx="81750" cy="180150"/>
            </a:xfrm>
            <a:custGeom>
              <a:rect b="b" l="l" r="r" t="t"/>
              <a:pathLst>
                <a:path extrusionOk="0" h="7206" w="327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4784175" y="1506675"/>
              <a:ext cx="230425" cy="429350"/>
            </a:xfrm>
            <a:custGeom>
              <a:rect b="b" l="l" r="r" t="t"/>
              <a:pathLst>
                <a:path extrusionOk="0" h="17174" w="9217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074625" y="1641000"/>
              <a:ext cx="206000" cy="265825"/>
            </a:xfrm>
            <a:custGeom>
              <a:rect b="b" l="l" r="r" t="t"/>
              <a:pathLst>
                <a:path extrusionOk="0" h="10633" w="824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45450" y="1679975"/>
              <a:ext cx="60900" cy="221850"/>
            </a:xfrm>
            <a:custGeom>
              <a:rect b="b" l="l" r="r" t="t"/>
              <a:pathLst>
                <a:path extrusionOk="0" h="8874" w="2436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040425" y="2006675"/>
              <a:ext cx="46725" cy="228725"/>
            </a:xfrm>
            <a:custGeom>
              <a:rect b="b" l="l" r="r" t="t"/>
              <a:pathLst>
                <a:path extrusionOk="0" h="9149" w="1869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130500" y="2020225"/>
              <a:ext cx="71750" cy="196825"/>
            </a:xfrm>
            <a:custGeom>
              <a:rect b="b" l="l" r="r" t="t"/>
              <a:pathLst>
                <a:path extrusionOk="0" h="7873" w="287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949550" y="2317925"/>
              <a:ext cx="81750" cy="30050"/>
            </a:xfrm>
            <a:custGeom>
              <a:rect b="b" l="l" r="r" t="t"/>
              <a:pathLst>
                <a:path extrusionOk="0" h="1202" w="327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041275" y="2374000"/>
              <a:ext cx="49675" cy="319225"/>
            </a:xfrm>
            <a:custGeom>
              <a:rect b="b" l="l" r="r" t="t"/>
              <a:pathLst>
                <a:path extrusionOk="0" h="12769" w="1987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117150" y="2476800"/>
              <a:ext cx="226025" cy="232275"/>
            </a:xfrm>
            <a:custGeom>
              <a:rect b="b" l="l" r="r" t="t"/>
              <a:pathLst>
                <a:path extrusionOk="0" h="9291" w="9041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907000" y="2715175"/>
              <a:ext cx="71750" cy="41425"/>
            </a:xfrm>
            <a:custGeom>
              <a:rect b="b" l="l" r="r" t="t"/>
              <a:pathLst>
                <a:path extrusionOk="0" h="1657" w="287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833625" y="2830175"/>
              <a:ext cx="113425" cy="90725"/>
            </a:xfrm>
            <a:custGeom>
              <a:rect b="b" l="l" r="r" t="t"/>
              <a:pathLst>
                <a:path extrusionOk="0" h="3629" w="4537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768575" y="2702875"/>
              <a:ext cx="70075" cy="218025"/>
            </a:xfrm>
            <a:custGeom>
              <a:rect b="b" l="l" r="r" t="t"/>
              <a:pathLst>
                <a:path extrusionOk="0" h="8721" w="2803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731050" y="2900525"/>
              <a:ext cx="108425" cy="20375"/>
            </a:xfrm>
            <a:custGeom>
              <a:rect b="b" l="l" r="r" t="t"/>
              <a:pathLst>
                <a:path extrusionOk="0" h="815" w="4337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117150" y="2799100"/>
              <a:ext cx="377800" cy="42575"/>
            </a:xfrm>
            <a:custGeom>
              <a:rect b="b" l="l" r="r" t="t"/>
              <a:pathLst>
                <a:path extrusionOk="0" h="1703" w="15112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34525" y="2671075"/>
              <a:ext cx="206000" cy="262325"/>
            </a:xfrm>
            <a:custGeom>
              <a:rect b="b" l="l" r="r" t="t"/>
              <a:pathLst>
                <a:path extrusionOk="0" h="10493" w="824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5467400" y="2716175"/>
              <a:ext cx="206850" cy="262250"/>
            </a:xfrm>
            <a:custGeom>
              <a:rect b="b" l="l" r="r" t="t"/>
              <a:pathLst>
                <a:path extrusionOk="0" h="10490" w="8274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5326475" y="2325225"/>
              <a:ext cx="143450" cy="182025"/>
            </a:xfrm>
            <a:custGeom>
              <a:rect b="b" l="l" r="r" t="t"/>
              <a:pathLst>
                <a:path extrusionOk="0" h="7281" w="5738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5022100" y="2207575"/>
              <a:ext cx="143450" cy="182100"/>
            </a:xfrm>
            <a:custGeom>
              <a:rect b="b" l="l" r="r" t="t"/>
              <a:pathLst>
                <a:path extrusionOk="0" h="7284" w="5738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983725" y="1892250"/>
              <a:ext cx="109575" cy="133825"/>
            </a:xfrm>
            <a:custGeom>
              <a:rect b="b" l="l" r="r" t="t"/>
              <a:pathLst>
                <a:path extrusionOk="0" h="5353" w="4383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612625" y="1532650"/>
              <a:ext cx="68425" cy="107325"/>
            </a:xfrm>
            <a:custGeom>
              <a:rect b="b" l="l" r="r" t="t"/>
              <a:pathLst>
                <a:path extrusionOk="0" h="4293" w="2737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676850" y="1548225"/>
              <a:ext cx="33375" cy="216000"/>
            </a:xfrm>
            <a:custGeom>
              <a:rect b="b" l="l" r="r" t="t"/>
              <a:pathLst>
                <a:path extrusionOk="0" h="8640" w="1335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591775" y="1760525"/>
              <a:ext cx="88425" cy="176325"/>
            </a:xfrm>
            <a:custGeom>
              <a:rect b="b" l="l" r="r" t="t"/>
              <a:pathLst>
                <a:path extrusionOk="0" h="7053" w="3537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499225" y="1760325"/>
              <a:ext cx="181825" cy="106475"/>
            </a:xfrm>
            <a:custGeom>
              <a:rect b="b" l="l" r="r" t="t"/>
              <a:pathLst>
                <a:path extrusionOk="0" h="4259" w="7273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747725" y="890550"/>
              <a:ext cx="42550" cy="436700"/>
            </a:xfrm>
            <a:custGeom>
              <a:rect b="b" l="l" r="r" t="t"/>
              <a:pathLst>
                <a:path extrusionOk="0" h="17468" w="1702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808600" y="663475"/>
              <a:ext cx="323850" cy="648775"/>
            </a:xfrm>
            <a:custGeom>
              <a:rect b="b" l="l" r="r" t="t"/>
              <a:pathLst>
                <a:path extrusionOk="0" h="25951" w="12954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538950" y="1331975"/>
              <a:ext cx="147925" cy="81175"/>
            </a:xfrm>
            <a:custGeom>
              <a:rect b="b" l="l" r="r" t="t"/>
              <a:pathLst>
                <a:path extrusionOk="0" h="3247" w="5917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657775" y="990325"/>
              <a:ext cx="582950" cy="123450"/>
            </a:xfrm>
            <a:custGeom>
              <a:rect b="b" l="l" r="r" t="t"/>
              <a:pathLst>
                <a:path extrusionOk="0" h="4938" w="23318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287400" y="1332950"/>
              <a:ext cx="165750" cy="63525"/>
            </a:xfrm>
            <a:custGeom>
              <a:rect b="b" l="l" r="r" t="t"/>
              <a:pathLst>
                <a:path extrusionOk="0" h="2541" w="663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399975" y="1145725"/>
              <a:ext cx="89250" cy="129825"/>
            </a:xfrm>
            <a:custGeom>
              <a:rect b="b" l="l" r="r" t="t"/>
              <a:pathLst>
                <a:path extrusionOk="0" h="5193" w="357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415000" y="1392275"/>
              <a:ext cx="63400" cy="162975"/>
            </a:xfrm>
            <a:custGeom>
              <a:rect b="b" l="l" r="r" t="t"/>
              <a:pathLst>
                <a:path extrusionOk="0" h="6519" w="2536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233200" y="992825"/>
              <a:ext cx="21700" cy="371950"/>
            </a:xfrm>
            <a:custGeom>
              <a:rect b="b" l="l" r="r" t="t"/>
              <a:pathLst>
                <a:path extrusionOk="0" h="14878" w="868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130175" y="1286650"/>
              <a:ext cx="98875" cy="105650"/>
            </a:xfrm>
            <a:custGeom>
              <a:rect b="b" l="l" r="r" t="t"/>
              <a:pathLst>
                <a:path extrusionOk="0" h="4226" w="3955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846975" y="1351400"/>
              <a:ext cx="259375" cy="38400"/>
            </a:xfrm>
            <a:custGeom>
              <a:rect b="b" l="l" r="r" t="t"/>
              <a:pathLst>
                <a:path extrusionOk="0" h="1536" w="10375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5168850" y="946025"/>
              <a:ext cx="137550" cy="332025"/>
            </a:xfrm>
            <a:custGeom>
              <a:rect b="b" l="l" r="r" t="t"/>
              <a:pathLst>
                <a:path extrusionOk="0" h="13281" w="5502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5379850" y="876900"/>
              <a:ext cx="201000" cy="55075"/>
            </a:xfrm>
            <a:custGeom>
              <a:rect b="b" l="l" r="r" t="t"/>
              <a:pathLst>
                <a:path extrusionOk="0" h="2203" w="804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5381525" y="694575"/>
              <a:ext cx="146400" cy="139825"/>
            </a:xfrm>
            <a:custGeom>
              <a:rect b="b" l="l" r="r" t="t"/>
              <a:pathLst>
                <a:path extrusionOk="0" h="5593" w="5856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209000" y="960050"/>
              <a:ext cx="53400" cy="68900"/>
            </a:xfrm>
            <a:custGeom>
              <a:rect b="b" l="l" r="r" t="t"/>
              <a:pathLst>
                <a:path extrusionOk="0" h="2756" w="2136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388300" y="1128950"/>
              <a:ext cx="29225" cy="37825"/>
            </a:xfrm>
            <a:custGeom>
              <a:rect b="b" l="l" r="r" t="t"/>
              <a:pathLst>
                <a:path extrusionOk="0" h="1513" w="1169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116450" y="1268775"/>
              <a:ext cx="29200" cy="37725"/>
            </a:xfrm>
            <a:custGeom>
              <a:rect b="b" l="l" r="r" t="t"/>
              <a:pathLst>
                <a:path extrusionOk="0" h="1509" w="1168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402475" y="15344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600125" y="1618625"/>
              <a:ext cx="29200" cy="37675"/>
            </a:xfrm>
            <a:custGeom>
              <a:rect b="b" l="l" r="r" t="t"/>
              <a:pathLst>
                <a:path extrusionOk="0" h="1507" w="1168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580100" y="19155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656000" y="173392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479200" y="1835975"/>
              <a:ext cx="44225" cy="56925"/>
            </a:xfrm>
            <a:custGeom>
              <a:rect b="b" l="l" r="r" t="t"/>
              <a:pathLst>
                <a:path extrusionOk="0" h="2277" w="1769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5503275" y="66847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654325" y="1297450"/>
              <a:ext cx="206850" cy="262475"/>
            </a:xfrm>
            <a:custGeom>
              <a:rect b="b" l="l" r="r" t="t"/>
              <a:pathLst>
                <a:path extrusionOk="0" h="10499" w="8274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701850" y="1356425"/>
              <a:ext cx="111775" cy="144650"/>
            </a:xfrm>
            <a:custGeom>
              <a:rect b="b" l="l" r="r" t="t"/>
              <a:pathLst>
                <a:path extrusionOk="0" h="5786" w="4471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5094650" y="458825"/>
              <a:ext cx="170150" cy="217125"/>
            </a:xfrm>
            <a:custGeom>
              <a:rect b="b" l="l" r="r" t="t"/>
              <a:pathLst>
                <a:path extrusionOk="0" h="8685" w="6806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5133000" y="506125"/>
              <a:ext cx="94250" cy="122825"/>
            </a:xfrm>
            <a:custGeom>
              <a:rect b="b" l="l" r="r" t="t"/>
              <a:pathLst>
                <a:path extrusionOk="0" h="4913" w="377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732725" y="752950"/>
              <a:ext cx="124125" cy="150675"/>
            </a:xfrm>
            <a:custGeom>
              <a:rect b="b" l="l" r="r" t="t"/>
              <a:pathLst>
                <a:path extrusionOk="0" h="6027" w="4965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761900" y="7872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5092975" y="1267450"/>
              <a:ext cx="124350" cy="149875"/>
            </a:xfrm>
            <a:custGeom>
              <a:rect b="b" l="l" r="r" t="t"/>
              <a:pathLst>
                <a:path extrusionOk="0" h="5995" w="4974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5122150" y="1301625"/>
              <a:ext cx="63425" cy="82400"/>
            </a:xfrm>
            <a:custGeom>
              <a:rect b="b" l="l" r="r" t="t"/>
              <a:pathLst>
                <a:path extrusionOk="0" h="3296" w="2537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5272275" y="806675"/>
              <a:ext cx="122925" cy="150300"/>
            </a:xfrm>
            <a:custGeom>
              <a:rect b="b" l="l" r="r" t="t"/>
              <a:pathLst>
                <a:path extrusionOk="0" h="6012" w="4917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5300625" y="840600"/>
              <a:ext cx="64225" cy="82775"/>
            </a:xfrm>
            <a:custGeom>
              <a:rect b="b" l="l" r="r" t="t"/>
              <a:pathLst>
                <a:path extrusionOk="0" h="3311" w="2569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440850" y="1249125"/>
              <a:ext cx="124350" cy="150675"/>
            </a:xfrm>
            <a:custGeom>
              <a:rect b="b" l="l" r="r" t="t"/>
              <a:pathLst>
                <a:path extrusionOk="0" h="6027" w="4974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470025" y="12834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211500" y="1353900"/>
              <a:ext cx="85650" cy="104275"/>
            </a:xfrm>
            <a:custGeom>
              <a:rect b="b" l="l" r="r" t="t"/>
              <a:pathLst>
                <a:path extrusionOk="0" h="4171" w="3426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230700" y="1377300"/>
              <a:ext cx="44225" cy="56975"/>
            </a:xfrm>
            <a:custGeom>
              <a:rect b="b" l="l" r="r" t="t"/>
              <a:pathLst>
                <a:path extrusionOk="0" h="2279" w="1769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5566650" y="885225"/>
              <a:ext cx="85025" cy="104275"/>
            </a:xfrm>
            <a:custGeom>
              <a:rect b="b" l="l" r="r" t="t"/>
              <a:pathLst>
                <a:path extrusionOk="0" h="4171" w="3401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585825" y="909150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5424875" y="1154925"/>
              <a:ext cx="271225" cy="339100"/>
            </a:xfrm>
            <a:custGeom>
              <a:rect b="b" l="l" r="r" t="t"/>
              <a:pathLst>
                <a:path extrusionOk="0" h="13564" w="10849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5468250" y="1230775"/>
              <a:ext cx="184500" cy="108150"/>
            </a:xfrm>
            <a:custGeom>
              <a:rect b="b" l="l" r="r" t="t"/>
              <a:pathLst>
                <a:path extrusionOk="0" h="4326" w="738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468250" y="1271625"/>
              <a:ext cx="184500" cy="108175"/>
            </a:xfrm>
            <a:custGeom>
              <a:rect b="b" l="l" r="r" t="t"/>
              <a:pathLst>
                <a:path extrusionOk="0" h="4327" w="738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5469075" y="1312725"/>
              <a:ext cx="182650" cy="107925"/>
            </a:xfrm>
            <a:custGeom>
              <a:rect b="b" l="l" r="r" t="t"/>
              <a:pathLst>
                <a:path extrusionOk="0" h="4317" w="7306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5741775" y="2234875"/>
              <a:ext cx="271225" cy="338275"/>
            </a:xfrm>
            <a:custGeom>
              <a:rect b="b" l="l" r="r" t="t"/>
              <a:pathLst>
                <a:path extrusionOk="0" h="13531" w="10849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5785125" y="2310400"/>
              <a:ext cx="182675" cy="108475"/>
            </a:xfrm>
            <a:custGeom>
              <a:rect b="b" l="l" r="r" t="t"/>
              <a:pathLst>
                <a:path extrusionOk="0" h="4339" w="7307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5784300" y="2351625"/>
              <a:ext cx="183500" cy="108100"/>
            </a:xfrm>
            <a:custGeom>
              <a:rect b="b" l="l" r="r" t="t"/>
              <a:pathLst>
                <a:path extrusionOk="0" h="4324" w="734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5785125" y="2391825"/>
              <a:ext cx="182675" cy="108775"/>
            </a:xfrm>
            <a:custGeom>
              <a:rect b="b" l="l" r="r" t="t"/>
              <a:pathLst>
                <a:path extrusionOk="0" h="4351" w="7307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5294775" y="3726250"/>
              <a:ext cx="271200" cy="338800"/>
            </a:xfrm>
            <a:custGeom>
              <a:rect b="b" l="l" r="r" t="t"/>
              <a:pathLst>
                <a:path extrusionOk="0" h="13552" w="10848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5338975" y="3802025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5338975" y="384270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5338975" y="388355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495175" y="45143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538525" y="4590900"/>
              <a:ext cx="183750" cy="107925"/>
            </a:xfrm>
            <a:custGeom>
              <a:rect b="b" l="l" r="r" t="t"/>
              <a:pathLst>
                <a:path extrusionOk="0" h="4317" w="735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538525" y="4631750"/>
              <a:ext cx="183750" cy="107950"/>
            </a:xfrm>
            <a:custGeom>
              <a:rect b="b" l="l" r="r" t="t"/>
              <a:pathLst>
                <a:path extrusionOk="0" h="4318" w="735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538525" y="4672050"/>
              <a:ext cx="182650" cy="108500"/>
            </a:xfrm>
            <a:custGeom>
              <a:rect b="b" l="l" r="r" t="t"/>
              <a:pathLst>
                <a:path extrusionOk="0" h="4340" w="7306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4530075" y="19975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4573425" y="2073875"/>
              <a:ext cx="184400" cy="108150"/>
            </a:xfrm>
            <a:custGeom>
              <a:rect b="b" l="l" r="r" t="t"/>
              <a:pathLst>
                <a:path extrusionOk="0" h="4326" w="7376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4573425" y="2114150"/>
              <a:ext cx="184875" cy="108750"/>
            </a:xfrm>
            <a:custGeom>
              <a:rect b="b" l="l" r="r" t="t"/>
              <a:pathLst>
                <a:path extrusionOk="0" h="4350" w="7395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4573425" y="2155850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27700" y="1049250"/>
              <a:ext cx="140950" cy="179600"/>
            </a:xfrm>
            <a:custGeom>
              <a:rect b="b" l="l" r="r" t="t"/>
              <a:pathLst>
                <a:path extrusionOk="0" h="7184" w="5638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559375" y="1089175"/>
              <a:ext cx="77575" cy="99500"/>
            </a:xfrm>
            <a:custGeom>
              <a:rect b="b" l="l" r="r" t="t"/>
              <a:pathLst>
                <a:path extrusionOk="0" h="3980" w="3103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415950" y="582075"/>
              <a:ext cx="357775" cy="431625"/>
            </a:xfrm>
            <a:custGeom>
              <a:rect b="b" l="l" r="r" t="t"/>
              <a:pathLst>
                <a:path extrusionOk="0" h="17265" w="14311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85150" y="692600"/>
              <a:ext cx="220150" cy="129300"/>
            </a:xfrm>
            <a:custGeom>
              <a:rect b="b" l="l" r="r" t="t"/>
              <a:pathLst>
                <a:path extrusionOk="0" h="5172" w="8806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485150" y="733150"/>
              <a:ext cx="219350" cy="129600"/>
            </a:xfrm>
            <a:custGeom>
              <a:rect b="b" l="l" r="r" t="t"/>
              <a:pathLst>
                <a:path extrusionOk="0" h="5184" w="8774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485150" y="773500"/>
              <a:ext cx="220150" cy="129275"/>
            </a:xfrm>
            <a:custGeom>
              <a:rect b="b" l="l" r="r" t="t"/>
              <a:pathLst>
                <a:path extrusionOk="0" h="5171" w="8806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2210075" y="581475"/>
              <a:ext cx="352775" cy="524075"/>
            </a:xfrm>
            <a:custGeom>
              <a:rect b="b" l="l" r="r" t="t"/>
              <a:pathLst>
                <a:path extrusionOk="0" h="20963" w="14111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2210925" y="747650"/>
              <a:ext cx="74225" cy="349875"/>
            </a:xfrm>
            <a:custGeom>
              <a:rect b="b" l="l" r="r" t="t"/>
              <a:pathLst>
                <a:path extrusionOk="0" h="13995" w="2969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216750" y="581700"/>
              <a:ext cx="345275" cy="200150"/>
            </a:xfrm>
            <a:custGeom>
              <a:rect b="b" l="l" r="r" t="t"/>
              <a:pathLst>
                <a:path extrusionOk="0" h="8006" w="13811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312650" y="723450"/>
              <a:ext cx="206000" cy="273575"/>
            </a:xfrm>
            <a:custGeom>
              <a:rect b="b" l="l" r="r" t="t"/>
              <a:pathLst>
                <a:path extrusionOk="0" h="10943" w="824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39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Tenéis que ser sinceros…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66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Proceso de ejecución</a:t>
            </a:r>
            <a:endParaRPr/>
          </a:p>
        </p:txBody>
      </p:sp>
      <p:sp>
        <p:nvSpPr>
          <p:cNvPr id="2082" name="Google Shape;2082;p66"/>
          <p:cNvSpPr txBox="1"/>
          <p:nvPr>
            <p:ph idx="4294967295" type="subTitle"/>
          </p:nvPr>
        </p:nvSpPr>
        <p:spPr>
          <a:xfrm flipH="1">
            <a:off x="1821650" y="2770950"/>
            <a:ext cx="37290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-Sistemas de Información para Internet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083" name="Google Shape;2083;p66"/>
          <p:cNvSpPr txBox="1"/>
          <p:nvPr>
            <p:ph idx="4294967295" type="subTitle"/>
          </p:nvPr>
        </p:nvSpPr>
        <p:spPr>
          <a:xfrm>
            <a:off x="1821650" y="1804625"/>
            <a:ext cx="32643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-Lectura terminada el 2 de marzo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084" name="Google Shape;2084;p66"/>
          <p:cNvSpPr txBox="1"/>
          <p:nvPr>
            <p:ph idx="4294967295" type="subTitle"/>
          </p:nvPr>
        </p:nvSpPr>
        <p:spPr>
          <a:xfrm>
            <a:off x="1821650" y="3641050"/>
            <a:ext cx="25503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Be Vietnam"/>
                <a:ea typeface="Be Vietnam"/>
                <a:cs typeface="Be Vietnam"/>
                <a:sym typeface="Be Vietnam"/>
              </a:rPr>
              <a:t>-Aviso previo</a:t>
            </a:r>
            <a:endParaRPr sz="22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085" name="Google Shape;20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25" y="1446625"/>
            <a:ext cx="1924000" cy="35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7"/>
          <p:cNvSpPr txBox="1"/>
          <p:nvPr>
            <p:ph type="title"/>
          </p:nvPr>
        </p:nvSpPr>
        <p:spPr>
          <a:xfrm>
            <a:off x="164950" y="5342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Ventajas y desventajas</a:t>
            </a:r>
            <a:endParaRPr sz="4000"/>
          </a:p>
        </p:txBody>
      </p:sp>
      <p:sp>
        <p:nvSpPr>
          <p:cNvPr id="2091" name="Google Shape;2091;p67"/>
          <p:cNvSpPr txBox="1"/>
          <p:nvPr>
            <p:ph idx="4294967295" type="body"/>
          </p:nvPr>
        </p:nvSpPr>
        <p:spPr>
          <a:xfrm>
            <a:off x="947225" y="23913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Mejor desempeño grupal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Favorece la participación del equipo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Entorno laboral positivo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Aprendizaje efectivo y rápido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2" name="Google Shape;2092;p67"/>
          <p:cNvPicPr preferRelativeResize="0"/>
          <p:nvPr/>
        </p:nvPicPr>
        <p:blipFill rotWithShape="1">
          <a:blip r:embed="rId3">
            <a:alphaModFix/>
          </a:blip>
          <a:srcRect b="25414" l="56328" r="10273" t="8592"/>
          <a:stretch/>
        </p:blipFill>
        <p:spPr>
          <a:xfrm>
            <a:off x="4888275" y="2410234"/>
            <a:ext cx="331025" cy="3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67"/>
          <p:cNvPicPr preferRelativeResize="0"/>
          <p:nvPr/>
        </p:nvPicPr>
        <p:blipFill rotWithShape="1">
          <a:blip r:embed="rId3">
            <a:alphaModFix/>
          </a:blip>
          <a:srcRect b="25209" l="10657" r="55943" t="8796"/>
          <a:stretch/>
        </p:blipFill>
        <p:spPr>
          <a:xfrm>
            <a:off x="616200" y="2410234"/>
            <a:ext cx="331025" cy="3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67"/>
          <p:cNvPicPr preferRelativeResize="0"/>
          <p:nvPr/>
        </p:nvPicPr>
        <p:blipFill rotWithShape="1">
          <a:blip r:embed="rId3">
            <a:alphaModFix/>
          </a:blip>
          <a:srcRect b="25209" l="10657" r="55943" t="8796"/>
          <a:stretch/>
        </p:blipFill>
        <p:spPr>
          <a:xfrm>
            <a:off x="616200" y="2806409"/>
            <a:ext cx="331025" cy="3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67"/>
          <p:cNvPicPr preferRelativeResize="0"/>
          <p:nvPr/>
        </p:nvPicPr>
        <p:blipFill rotWithShape="1">
          <a:blip r:embed="rId3">
            <a:alphaModFix/>
          </a:blip>
          <a:srcRect b="25209" l="10657" r="55943" t="8796"/>
          <a:stretch/>
        </p:blipFill>
        <p:spPr>
          <a:xfrm>
            <a:off x="616200" y="3251334"/>
            <a:ext cx="331025" cy="3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67"/>
          <p:cNvPicPr preferRelativeResize="0"/>
          <p:nvPr/>
        </p:nvPicPr>
        <p:blipFill rotWithShape="1">
          <a:blip r:embed="rId3">
            <a:alphaModFix/>
          </a:blip>
          <a:srcRect b="25209" l="10657" r="55943" t="8796"/>
          <a:stretch/>
        </p:blipFill>
        <p:spPr>
          <a:xfrm>
            <a:off x="616200" y="3696259"/>
            <a:ext cx="331025" cy="32704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67"/>
          <p:cNvSpPr txBox="1"/>
          <p:nvPr>
            <p:ph idx="4294967295" type="body"/>
          </p:nvPr>
        </p:nvSpPr>
        <p:spPr>
          <a:xfrm>
            <a:off x="5219300" y="23913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Implantación difícil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Integrar soluciones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Necesidad de </a:t>
            </a:r>
            <a:r>
              <a:rPr lang="en-GB"/>
              <a:t>predisposición</a:t>
            </a:r>
            <a:r>
              <a:rPr lang="en-GB"/>
              <a:t> de la otras partes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8" name="Google Shape;2098;p67"/>
          <p:cNvPicPr preferRelativeResize="0"/>
          <p:nvPr/>
        </p:nvPicPr>
        <p:blipFill rotWithShape="1">
          <a:blip r:embed="rId3">
            <a:alphaModFix/>
          </a:blip>
          <a:srcRect b="25414" l="56328" r="10273" t="8592"/>
          <a:stretch/>
        </p:blipFill>
        <p:spPr>
          <a:xfrm>
            <a:off x="4888275" y="2806409"/>
            <a:ext cx="331025" cy="3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67"/>
          <p:cNvPicPr preferRelativeResize="0"/>
          <p:nvPr/>
        </p:nvPicPr>
        <p:blipFill rotWithShape="1">
          <a:blip r:embed="rId3">
            <a:alphaModFix/>
          </a:blip>
          <a:srcRect b="25414" l="56328" r="10273" t="8592"/>
          <a:stretch/>
        </p:blipFill>
        <p:spPr>
          <a:xfrm>
            <a:off x="4888275" y="3251334"/>
            <a:ext cx="331025" cy="32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68"/>
          <p:cNvSpPr txBox="1"/>
          <p:nvPr>
            <p:ph idx="1" type="body"/>
          </p:nvPr>
        </p:nvSpPr>
        <p:spPr>
          <a:xfrm>
            <a:off x="540000" y="2314750"/>
            <a:ext cx="36771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Teníamos una queja( en github)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La </a:t>
            </a:r>
            <a:r>
              <a:rPr lang="en-GB"/>
              <a:t>transformamos</a:t>
            </a:r>
            <a:r>
              <a:rPr lang="en-GB"/>
              <a:t> quejas con posibles soluciones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 Se </a:t>
            </a:r>
            <a:r>
              <a:rPr lang="en-GB"/>
              <a:t>derivan</a:t>
            </a:r>
            <a:r>
              <a:rPr lang="en-GB"/>
              <a:t> al profesor en tutorías</a:t>
            </a:r>
            <a:endParaRPr/>
          </a:p>
        </p:txBody>
      </p:sp>
      <p:sp>
        <p:nvSpPr>
          <p:cNvPr id="2105" name="Google Shape;2105;p6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Soluciones que implantamos</a:t>
            </a:r>
            <a:endParaRPr/>
          </a:p>
        </p:txBody>
      </p:sp>
      <p:pic>
        <p:nvPicPr>
          <p:cNvPr id="2106" name="Google Shape;21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475" y="1829913"/>
            <a:ext cx="30003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6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hoja de quejas en </a:t>
            </a:r>
            <a:r>
              <a:rPr lang="en-GB"/>
              <a:t>sí</a:t>
            </a:r>
            <a:endParaRPr/>
          </a:p>
        </p:txBody>
      </p:sp>
      <p:pic>
        <p:nvPicPr>
          <p:cNvPr id="2112" name="Google Shape;21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5" y="2008486"/>
            <a:ext cx="8099999" cy="226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70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118" name="Google Shape;2118;p70"/>
          <p:cNvSpPr txBox="1"/>
          <p:nvPr>
            <p:ph type="title"/>
          </p:nvPr>
        </p:nvSpPr>
        <p:spPr>
          <a:xfrm flipH="1">
            <a:off x="616250" y="720000"/>
            <a:ext cx="45882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Aplicaciones Software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119" name="Google Shape;2119;p70"/>
          <p:cNvGrpSpPr/>
          <p:nvPr/>
        </p:nvGrpSpPr>
        <p:grpSpPr>
          <a:xfrm flipH="1">
            <a:off x="5696228" y="1414182"/>
            <a:ext cx="1883861" cy="2874088"/>
            <a:chOff x="4572029" y="1613481"/>
            <a:chExt cx="1740448" cy="2655292"/>
          </a:xfrm>
        </p:grpSpPr>
        <p:sp>
          <p:nvSpPr>
            <p:cNvPr id="2120" name="Google Shape;2120;p70"/>
            <p:cNvSpPr/>
            <p:nvPr/>
          </p:nvSpPr>
          <p:spPr>
            <a:xfrm>
              <a:off x="4817268" y="3594947"/>
              <a:ext cx="1167111" cy="673825"/>
            </a:xfrm>
            <a:custGeom>
              <a:rect b="b" l="l" r="r" t="t"/>
              <a:pathLst>
                <a:path extrusionOk="0" h="39596" w="68583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0"/>
            <p:cNvSpPr/>
            <p:nvPr/>
          </p:nvSpPr>
          <p:spPr>
            <a:xfrm>
              <a:off x="4781497" y="3342493"/>
              <a:ext cx="350254" cy="560148"/>
            </a:xfrm>
            <a:custGeom>
              <a:rect b="b" l="l" r="r" t="t"/>
              <a:pathLst>
                <a:path extrusionOk="0" h="32916" w="20582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0"/>
            <p:cNvSpPr/>
            <p:nvPr/>
          </p:nvSpPr>
          <p:spPr>
            <a:xfrm>
              <a:off x="4855864" y="3391843"/>
              <a:ext cx="270782" cy="430747"/>
            </a:xfrm>
            <a:custGeom>
              <a:rect b="b" l="l" r="r" t="t"/>
              <a:pathLst>
                <a:path extrusionOk="0" h="25312" w="15912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0"/>
            <p:cNvSpPr/>
            <p:nvPr/>
          </p:nvSpPr>
          <p:spPr>
            <a:xfrm>
              <a:off x="4791061" y="3582507"/>
              <a:ext cx="322533" cy="353045"/>
            </a:xfrm>
            <a:custGeom>
              <a:rect b="b" l="l" r="r" t="t"/>
              <a:pathLst>
                <a:path extrusionOk="0" h="20746" w="18953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0"/>
            <p:cNvSpPr/>
            <p:nvPr/>
          </p:nvSpPr>
          <p:spPr>
            <a:xfrm>
              <a:off x="4851881" y="3617291"/>
              <a:ext cx="265116" cy="285349"/>
            </a:xfrm>
            <a:custGeom>
              <a:rect b="b" l="l" r="r" t="t"/>
              <a:pathLst>
                <a:path extrusionOk="0" h="16768" w="15579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0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0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0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0"/>
            <p:cNvSpPr/>
            <p:nvPr/>
          </p:nvSpPr>
          <p:spPr>
            <a:xfrm>
              <a:off x="4979036" y="1915252"/>
              <a:ext cx="33507" cy="27262"/>
            </a:xfrm>
            <a:custGeom>
              <a:rect b="b" l="l" r="r" t="t"/>
              <a:pathLst>
                <a:path extrusionOk="0" h="1602" w="1969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0"/>
            <p:cNvSpPr/>
            <p:nvPr/>
          </p:nvSpPr>
          <p:spPr>
            <a:xfrm>
              <a:off x="4998913" y="1857358"/>
              <a:ext cx="35209" cy="10789"/>
            </a:xfrm>
            <a:custGeom>
              <a:rect b="b" l="l" r="r" t="t"/>
              <a:pathLst>
                <a:path extrusionOk="0" h="634" w="2069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0"/>
            <p:cNvSpPr/>
            <p:nvPr/>
          </p:nvSpPr>
          <p:spPr>
            <a:xfrm>
              <a:off x="5114717" y="1816057"/>
              <a:ext cx="28402" cy="20727"/>
            </a:xfrm>
            <a:custGeom>
              <a:rect b="b" l="l" r="r" t="t"/>
              <a:pathLst>
                <a:path extrusionOk="0" h="1218" w="1669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0"/>
            <p:cNvSpPr/>
            <p:nvPr/>
          </p:nvSpPr>
          <p:spPr>
            <a:xfrm>
              <a:off x="5073279" y="1787382"/>
              <a:ext cx="47700" cy="34784"/>
            </a:xfrm>
            <a:custGeom>
              <a:rect b="b" l="l" r="r" t="t"/>
              <a:pathLst>
                <a:path extrusionOk="0" h="2044" w="2803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0"/>
            <p:cNvSpPr/>
            <p:nvPr/>
          </p:nvSpPr>
          <p:spPr>
            <a:xfrm>
              <a:off x="5030140" y="1799601"/>
              <a:ext cx="39174" cy="28249"/>
            </a:xfrm>
            <a:custGeom>
              <a:rect b="b" l="l" r="r" t="t"/>
              <a:pathLst>
                <a:path extrusionOk="0" h="1660" w="2302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0"/>
            <p:cNvSpPr/>
            <p:nvPr/>
          </p:nvSpPr>
          <p:spPr>
            <a:xfrm>
              <a:off x="4979036" y="1915252"/>
              <a:ext cx="33507" cy="27262"/>
            </a:xfrm>
            <a:custGeom>
              <a:rect b="b" l="l" r="r" t="t"/>
              <a:pathLst>
                <a:path extrusionOk="0" h="1602" w="1969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0"/>
            <p:cNvSpPr/>
            <p:nvPr/>
          </p:nvSpPr>
          <p:spPr>
            <a:xfrm>
              <a:off x="4998913" y="1857358"/>
              <a:ext cx="35209" cy="10789"/>
            </a:xfrm>
            <a:custGeom>
              <a:rect b="b" l="l" r="r" t="t"/>
              <a:pathLst>
                <a:path extrusionOk="0" h="634" w="2069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0"/>
            <p:cNvSpPr/>
            <p:nvPr/>
          </p:nvSpPr>
          <p:spPr>
            <a:xfrm>
              <a:off x="5114717" y="1816057"/>
              <a:ext cx="28402" cy="20727"/>
            </a:xfrm>
            <a:custGeom>
              <a:rect b="b" l="l" r="r" t="t"/>
              <a:pathLst>
                <a:path extrusionOk="0" h="1218" w="1669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0"/>
            <p:cNvSpPr/>
            <p:nvPr/>
          </p:nvSpPr>
          <p:spPr>
            <a:xfrm>
              <a:off x="5073279" y="1787382"/>
              <a:ext cx="47700" cy="34784"/>
            </a:xfrm>
            <a:custGeom>
              <a:rect b="b" l="l" r="r" t="t"/>
              <a:pathLst>
                <a:path extrusionOk="0" h="2044" w="2803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0"/>
            <p:cNvSpPr/>
            <p:nvPr/>
          </p:nvSpPr>
          <p:spPr>
            <a:xfrm>
              <a:off x="5030140" y="1799601"/>
              <a:ext cx="39174" cy="28249"/>
            </a:xfrm>
            <a:custGeom>
              <a:rect b="b" l="l" r="r" t="t"/>
              <a:pathLst>
                <a:path extrusionOk="0" h="1660" w="2302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0"/>
            <p:cNvSpPr/>
            <p:nvPr/>
          </p:nvSpPr>
          <p:spPr>
            <a:xfrm>
              <a:off x="4996071" y="1797031"/>
              <a:ext cx="151013" cy="196008"/>
            </a:xfrm>
            <a:custGeom>
              <a:rect b="b" l="l" r="r" t="t"/>
              <a:pathLst>
                <a:path extrusionOk="0" h="11518" w="8874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0"/>
            <p:cNvSpPr/>
            <p:nvPr/>
          </p:nvSpPr>
          <p:spPr>
            <a:xfrm>
              <a:off x="4996071" y="1797031"/>
              <a:ext cx="151013" cy="196008"/>
            </a:xfrm>
            <a:custGeom>
              <a:rect b="b" l="l" r="r" t="t"/>
              <a:pathLst>
                <a:path extrusionOk="0" h="11518" w="8874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0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0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0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0"/>
            <p:cNvSpPr/>
            <p:nvPr/>
          </p:nvSpPr>
          <p:spPr>
            <a:xfrm>
              <a:off x="4767305" y="1806255"/>
              <a:ext cx="50542" cy="40893"/>
            </a:xfrm>
            <a:custGeom>
              <a:rect b="b" l="l" r="r" t="t"/>
              <a:pathLst>
                <a:path extrusionOk="0" h="2403" w="297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0"/>
            <p:cNvSpPr/>
            <p:nvPr/>
          </p:nvSpPr>
          <p:spPr>
            <a:xfrm>
              <a:off x="4797391" y="1717713"/>
              <a:ext cx="52244" cy="17035"/>
            </a:xfrm>
            <a:custGeom>
              <a:rect b="b" l="l" r="r" t="t"/>
              <a:pathLst>
                <a:path extrusionOk="0" h="1001" w="307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0"/>
            <p:cNvSpPr/>
            <p:nvPr/>
          </p:nvSpPr>
          <p:spPr>
            <a:xfrm>
              <a:off x="4971089" y="1656926"/>
              <a:ext cx="42595" cy="31108"/>
            </a:xfrm>
            <a:custGeom>
              <a:rect b="b" l="l" r="r" t="t"/>
              <a:pathLst>
                <a:path extrusionOk="0" h="1828" w="2503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0"/>
            <p:cNvSpPr/>
            <p:nvPr/>
          </p:nvSpPr>
          <p:spPr>
            <a:xfrm>
              <a:off x="4908652" y="1613481"/>
              <a:ext cx="72103" cy="52584"/>
            </a:xfrm>
            <a:custGeom>
              <a:rect b="b" l="l" r="r" t="t"/>
              <a:pathLst>
                <a:path extrusionOk="0" h="3090" w="4237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4843934" y="1632557"/>
              <a:ext cx="59068" cy="41455"/>
            </a:xfrm>
            <a:custGeom>
              <a:rect b="b" l="l" r="r" t="t"/>
              <a:pathLst>
                <a:path extrusionOk="0" h="2436" w="3471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4767305" y="1806255"/>
              <a:ext cx="50542" cy="40893"/>
            </a:xfrm>
            <a:custGeom>
              <a:rect b="b" l="l" r="r" t="t"/>
              <a:pathLst>
                <a:path extrusionOk="0" h="2403" w="297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4797391" y="1717713"/>
              <a:ext cx="52244" cy="17035"/>
            </a:xfrm>
            <a:custGeom>
              <a:rect b="b" l="l" r="r" t="t"/>
              <a:pathLst>
                <a:path extrusionOk="0" h="1001" w="307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4971089" y="1656926"/>
              <a:ext cx="42595" cy="31108"/>
            </a:xfrm>
            <a:custGeom>
              <a:rect b="b" l="l" r="r" t="t"/>
              <a:pathLst>
                <a:path extrusionOk="0" h="1828" w="2503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4908652" y="1613481"/>
              <a:ext cx="72103" cy="52584"/>
            </a:xfrm>
            <a:custGeom>
              <a:rect b="b" l="l" r="r" t="t"/>
              <a:pathLst>
                <a:path extrusionOk="0" h="3090" w="4237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0"/>
            <p:cNvSpPr/>
            <p:nvPr/>
          </p:nvSpPr>
          <p:spPr>
            <a:xfrm>
              <a:off x="4843934" y="1632557"/>
              <a:ext cx="59068" cy="41455"/>
            </a:xfrm>
            <a:custGeom>
              <a:rect b="b" l="l" r="r" t="t"/>
              <a:pathLst>
                <a:path extrusionOk="0" h="2436" w="3471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0"/>
            <p:cNvSpPr/>
            <p:nvPr/>
          </p:nvSpPr>
          <p:spPr>
            <a:xfrm>
              <a:off x="4791725" y="1628235"/>
              <a:ext cx="228766" cy="293960"/>
            </a:xfrm>
            <a:custGeom>
              <a:rect b="b" l="l" r="r" t="t"/>
              <a:pathLst>
                <a:path extrusionOk="0" h="17274" w="13443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0"/>
            <p:cNvSpPr/>
            <p:nvPr/>
          </p:nvSpPr>
          <p:spPr>
            <a:xfrm>
              <a:off x="4791725" y="1628235"/>
              <a:ext cx="228766" cy="293960"/>
            </a:xfrm>
            <a:custGeom>
              <a:rect b="b" l="l" r="r" t="t"/>
              <a:pathLst>
                <a:path extrusionOk="0" h="17274" w="13443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0"/>
            <p:cNvSpPr/>
            <p:nvPr/>
          </p:nvSpPr>
          <p:spPr>
            <a:xfrm>
              <a:off x="5395710" y="2729846"/>
              <a:ext cx="214012" cy="677450"/>
            </a:xfrm>
            <a:custGeom>
              <a:rect b="b" l="l" r="r" t="t"/>
              <a:pathLst>
                <a:path extrusionOk="0" h="39809" w="12576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0"/>
            <p:cNvSpPr/>
            <p:nvPr/>
          </p:nvSpPr>
          <p:spPr>
            <a:xfrm>
              <a:off x="5426920" y="3858906"/>
              <a:ext cx="363324" cy="129231"/>
            </a:xfrm>
            <a:custGeom>
              <a:rect b="b" l="l" r="r" t="t"/>
              <a:pathLst>
                <a:path extrusionOk="0" h="7594" w="2135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0"/>
            <p:cNvSpPr/>
            <p:nvPr/>
          </p:nvSpPr>
          <p:spPr>
            <a:xfrm>
              <a:off x="5428060" y="3780795"/>
              <a:ext cx="369552" cy="187227"/>
            </a:xfrm>
            <a:custGeom>
              <a:rect b="b" l="l" r="r" t="t"/>
              <a:pathLst>
                <a:path extrusionOk="0" h="11002" w="21716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0"/>
            <p:cNvSpPr/>
            <p:nvPr/>
          </p:nvSpPr>
          <p:spPr>
            <a:xfrm>
              <a:off x="5684633" y="3896378"/>
              <a:ext cx="111277" cy="71354"/>
            </a:xfrm>
            <a:custGeom>
              <a:rect b="b" l="l" r="r" t="t"/>
              <a:pathLst>
                <a:path extrusionOk="0" h="4193" w="6539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0"/>
            <p:cNvSpPr/>
            <p:nvPr/>
          </p:nvSpPr>
          <p:spPr>
            <a:xfrm>
              <a:off x="5433727" y="3351240"/>
              <a:ext cx="207222" cy="524633"/>
            </a:xfrm>
            <a:custGeom>
              <a:rect b="b" l="l" r="r" t="t"/>
              <a:pathLst>
                <a:path extrusionOk="0" h="30829" w="12177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0"/>
            <p:cNvSpPr/>
            <p:nvPr/>
          </p:nvSpPr>
          <p:spPr>
            <a:xfrm>
              <a:off x="5503567" y="3296358"/>
              <a:ext cx="120348" cy="139305"/>
            </a:xfrm>
            <a:custGeom>
              <a:rect b="b" l="l" r="r" t="t"/>
              <a:pathLst>
                <a:path extrusionOk="0" h="8186" w="7072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0"/>
            <p:cNvSpPr/>
            <p:nvPr/>
          </p:nvSpPr>
          <p:spPr>
            <a:xfrm>
              <a:off x="5503567" y="3296358"/>
              <a:ext cx="120348" cy="139305"/>
            </a:xfrm>
            <a:custGeom>
              <a:rect b="b" l="l" r="r" t="t"/>
              <a:pathLst>
                <a:path extrusionOk="0" h="8186" w="7072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0"/>
            <p:cNvSpPr/>
            <p:nvPr/>
          </p:nvSpPr>
          <p:spPr>
            <a:xfrm>
              <a:off x="5440551" y="3447933"/>
              <a:ext cx="101050" cy="337763"/>
            </a:xfrm>
            <a:custGeom>
              <a:rect b="b" l="l" r="r" t="t"/>
              <a:pathLst>
                <a:path extrusionOk="0" h="19848" w="5938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0"/>
            <p:cNvSpPr/>
            <p:nvPr/>
          </p:nvSpPr>
          <p:spPr>
            <a:xfrm>
              <a:off x="5178856" y="2599270"/>
              <a:ext cx="423498" cy="350492"/>
            </a:xfrm>
            <a:custGeom>
              <a:rect b="b" l="l" r="r" t="t"/>
              <a:pathLst>
                <a:path extrusionOk="0" h="20596" w="24886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0"/>
            <p:cNvSpPr/>
            <p:nvPr/>
          </p:nvSpPr>
          <p:spPr>
            <a:xfrm>
              <a:off x="5217451" y="2604954"/>
              <a:ext cx="370131" cy="152715"/>
            </a:xfrm>
            <a:custGeom>
              <a:rect b="b" l="l" r="r" t="t"/>
              <a:pathLst>
                <a:path extrusionOk="0" h="8974" w="2175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0"/>
            <p:cNvSpPr/>
            <p:nvPr/>
          </p:nvSpPr>
          <p:spPr>
            <a:xfrm>
              <a:off x="5445180" y="2114118"/>
              <a:ext cx="640232" cy="422783"/>
            </a:xfrm>
            <a:custGeom>
              <a:rect b="b" l="l" r="r" t="t"/>
              <a:pathLst>
                <a:path extrusionOk="0" h="24844" w="37622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0"/>
            <p:cNvSpPr/>
            <p:nvPr/>
          </p:nvSpPr>
          <p:spPr>
            <a:xfrm>
              <a:off x="6087675" y="2198797"/>
              <a:ext cx="83284" cy="114970"/>
            </a:xfrm>
            <a:custGeom>
              <a:rect b="b" l="l" r="r" t="t"/>
              <a:pathLst>
                <a:path extrusionOk="0" h="6756" w="4894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0"/>
            <p:cNvSpPr/>
            <p:nvPr/>
          </p:nvSpPr>
          <p:spPr>
            <a:xfrm>
              <a:off x="6104710" y="2258035"/>
              <a:ext cx="107295" cy="92626"/>
            </a:xfrm>
            <a:custGeom>
              <a:rect b="b" l="l" r="r" t="t"/>
              <a:pathLst>
                <a:path extrusionOk="0" h="5443" w="6305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0"/>
            <p:cNvSpPr/>
            <p:nvPr/>
          </p:nvSpPr>
          <p:spPr>
            <a:xfrm>
              <a:off x="5995151" y="2290471"/>
              <a:ext cx="157259" cy="157259"/>
            </a:xfrm>
            <a:custGeom>
              <a:rect b="b" l="l" r="r" t="t"/>
              <a:pathLst>
                <a:path extrusionOk="0" h="9241" w="9241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0"/>
            <p:cNvSpPr/>
            <p:nvPr/>
          </p:nvSpPr>
          <p:spPr>
            <a:xfrm>
              <a:off x="5985502" y="2276482"/>
              <a:ext cx="59051" cy="84390"/>
            </a:xfrm>
            <a:custGeom>
              <a:rect b="b" l="l" r="r" t="t"/>
              <a:pathLst>
                <a:path extrusionOk="0" h="4959" w="347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0"/>
            <p:cNvSpPr/>
            <p:nvPr/>
          </p:nvSpPr>
          <p:spPr>
            <a:xfrm>
              <a:off x="6042834" y="2191055"/>
              <a:ext cx="50576" cy="123853"/>
            </a:xfrm>
            <a:custGeom>
              <a:rect b="b" l="l" r="r" t="t"/>
              <a:pathLst>
                <a:path extrusionOk="0" h="7278" w="2972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0"/>
            <p:cNvSpPr/>
            <p:nvPr/>
          </p:nvSpPr>
          <p:spPr>
            <a:xfrm>
              <a:off x="5177716" y="2762826"/>
              <a:ext cx="245256" cy="651226"/>
            </a:xfrm>
            <a:custGeom>
              <a:rect b="b" l="l" r="r" t="t"/>
              <a:pathLst>
                <a:path extrusionOk="0" h="38268" w="14412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0"/>
            <p:cNvSpPr/>
            <p:nvPr/>
          </p:nvSpPr>
          <p:spPr>
            <a:xfrm>
              <a:off x="5091437" y="3966763"/>
              <a:ext cx="279870" cy="187107"/>
            </a:xfrm>
            <a:custGeom>
              <a:rect b="b" l="l" r="r" t="t"/>
              <a:pathLst>
                <a:path extrusionOk="0" h="10995" w="16446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0"/>
            <p:cNvSpPr/>
            <p:nvPr/>
          </p:nvSpPr>
          <p:spPr>
            <a:xfrm>
              <a:off x="5089735" y="3836494"/>
              <a:ext cx="286115" cy="299270"/>
            </a:xfrm>
            <a:custGeom>
              <a:rect b="b" l="l" r="r" t="t"/>
              <a:pathLst>
                <a:path extrusionOk="0" h="17586" w="16813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0"/>
            <p:cNvSpPr/>
            <p:nvPr/>
          </p:nvSpPr>
          <p:spPr>
            <a:xfrm>
              <a:off x="5193610" y="4063830"/>
              <a:ext cx="170890" cy="71916"/>
            </a:xfrm>
            <a:custGeom>
              <a:rect b="b" l="l" r="r" t="t"/>
              <a:pathLst>
                <a:path extrusionOk="0" h="4226" w="10042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0"/>
            <p:cNvSpPr/>
            <p:nvPr/>
          </p:nvSpPr>
          <p:spPr>
            <a:xfrm>
              <a:off x="5087472" y="3364479"/>
              <a:ext cx="221398" cy="623181"/>
            </a:xfrm>
            <a:custGeom>
              <a:rect b="b" l="l" r="r" t="t"/>
              <a:pathLst>
                <a:path extrusionOk="0" h="36620" w="1301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0"/>
            <p:cNvSpPr/>
            <p:nvPr/>
          </p:nvSpPr>
          <p:spPr>
            <a:xfrm>
              <a:off x="5154368" y="3323059"/>
              <a:ext cx="162568" cy="138539"/>
            </a:xfrm>
            <a:custGeom>
              <a:rect b="b" l="l" r="r" t="t"/>
              <a:pathLst>
                <a:path extrusionOk="0" h="8141" w="9553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0"/>
            <p:cNvSpPr/>
            <p:nvPr/>
          </p:nvSpPr>
          <p:spPr>
            <a:xfrm>
              <a:off x="5154368" y="3323059"/>
              <a:ext cx="162568" cy="138539"/>
            </a:xfrm>
            <a:custGeom>
              <a:rect b="b" l="l" r="r" t="t"/>
              <a:pathLst>
                <a:path extrusionOk="0" h="8141" w="9553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0"/>
            <p:cNvSpPr/>
            <p:nvPr/>
          </p:nvSpPr>
          <p:spPr>
            <a:xfrm>
              <a:off x="5269678" y="3512634"/>
              <a:ext cx="36911" cy="382621"/>
            </a:xfrm>
            <a:custGeom>
              <a:rect b="b" l="l" r="r" t="t"/>
              <a:pathLst>
                <a:path extrusionOk="0" h="22484" w="2169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0"/>
            <p:cNvSpPr/>
            <p:nvPr/>
          </p:nvSpPr>
          <p:spPr>
            <a:xfrm>
              <a:off x="5093717" y="3487090"/>
              <a:ext cx="105594" cy="393411"/>
            </a:xfrm>
            <a:custGeom>
              <a:rect b="b" l="l" r="r" t="t"/>
              <a:pathLst>
                <a:path extrusionOk="0" h="23118" w="6205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0"/>
            <p:cNvSpPr/>
            <p:nvPr/>
          </p:nvSpPr>
          <p:spPr>
            <a:xfrm>
              <a:off x="5407060" y="2385922"/>
              <a:ext cx="197897" cy="173936"/>
            </a:xfrm>
            <a:custGeom>
              <a:rect b="b" l="l" r="r" t="t"/>
              <a:pathLst>
                <a:path extrusionOk="0" h="10221" w="11629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0"/>
            <p:cNvSpPr/>
            <p:nvPr/>
          </p:nvSpPr>
          <p:spPr>
            <a:xfrm>
              <a:off x="5407060" y="2385922"/>
              <a:ext cx="197897" cy="173936"/>
            </a:xfrm>
            <a:custGeom>
              <a:rect b="b" l="l" r="r" t="t"/>
              <a:pathLst>
                <a:path extrusionOk="0" h="10221" w="11629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0"/>
            <p:cNvSpPr/>
            <p:nvPr/>
          </p:nvSpPr>
          <p:spPr>
            <a:xfrm>
              <a:off x="5246415" y="2346390"/>
              <a:ext cx="310518" cy="377788"/>
            </a:xfrm>
            <a:custGeom>
              <a:rect b="b" l="l" r="r" t="t"/>
              <a:pathLst>
                <a:path extrusionOk="0" h="22200" w="18247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0"/>
            <p:cNvSpPr/>
            <p:nvPr/>
          </p:nvSpPr>
          <p:spPr>
            <a:xfrm>
              <a:off x="5120384" y="2089613"/>
              <a:ext cx="500689" cy="494358"/>
            </a:xfrm>
            <a:custGeom>
              <a:rect b="b" l="l" r="r" t="t"/>
              <a:pathLst>
                <a:path extrusionOk="0" h="29050" w="29422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0"/>
            <p:cNvSpPr/>
            <p:nvPr/>
          </p:nvSpPr>
          <p:spPr>
            <a:xfrm>
              <a:off x="5139681" y="2167894"/>
              <a:ext cx="147610" cy="209094"/>
            </a:xfrm>
            <a:custGeom>
              <a:rect b="b" l="l" r="r" t="t"/>
              <a:pathLst>
                <a:path extrusionOk="0" h="12287" w="8674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0"/>
            <p:cNvSpPr/>
            <p:nvPr/>
          </p:nvSpPr>
          <p:spPr>
            <a:xfrm>
              <a:off x="5218030" y="2145720"/>
              <a:ext cx="394534" cy="437690"/>
            </a:xfrm>
            <a:custGeom>
              <a:rect b="b" l="l" r="r" t="t"/>
              <a:pathLst>
                <a:path extrusionOk="0" h="25720" w="23184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0"/>
            <p:cNvSpPr/>
            <p:nvPr/>
          </p:nvSpPr>
          <p:spPr>
            <a:xfrm>
              <a:off x="4766862" y="2167962"/>
              <a:ext cx="478992" cy="487568"/>
            </a:xfrm>
            <a:custGeom>
              <a:rect b="b" l="l" r="r" t="t"/>
              <a:pathLst>
                <a:path extrusionOk="0" h="28651" w="28147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0"/>
            <p:cNvSpPr/>
            <p:nvPr/>
          </p:nvSpPr>
          <p:spPr>
            <a:xfrm>
              <a:off x="4758796" y="2228408"/>
              <a:ext cx="49963" cy="123955"/>
            </a:xfrm>
            <a:custGeom>
              <a:rect b="b" l="l" r="r" t="t"/>
              <a:pathLst>
                <a:path extrusionOk="0" h="7284" w="2936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0"/>
            <p:cNvSpPr/>
            <p:nvPr/>
          </p:nvSpPr>
          <p:spPr>
            <a:xfrm>
              <a:off x="4829180" y="2284498"/>
              <a:ext cx="44858" cy="89444"/>
            </a:xfrm>
            <a:custGeom>
              <a:rect b="b" l="l" r="r" t="t"/>
              <a:pathLst>
                <a:path extrusionOk="0" h="5256" w="2636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0"/>
            <p:cNvSpPr/>
            <p:nvPr/>
          </p:nvSpPr>
          <p:spPr>
            <a:xfrm>
              <a:off x="4707131" y="2331006"/>
              <a:ext cx="179398" cy="157191"/>
            </a:xfrm>
            <a:custGeom>
              <a:rect b="b" l="l" r="r" t="t"/>
              <a:pathLst>
                <a:path extrusionOk="0" h="9237" w="10542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0"/>
            <p:cNvSpPr/>
            <p:nvPr/>
          </p:nvSpPr>
          <p:spPr>
            <a:xfrm>
              <a:off x="4693517" y="2252113"/>
              <a:ext cx="76085" cy="113303"/>
            </a:xfrm>
            <a:custGeom>
              <a:rect b="b" l="l" r="r" t="t"/>
              <a:pathLst>
                <a:path extrusionOk="0" h="6658" w="4471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0"/>
            <p:cNvSpPr/>
            <p:nvPr/>
          </p:nvSpPr>
          <p:spPr>
            <a:xfrm>
              <a:off x="4651432" y="2326905"/>
              <a:ext cx="108521" cy="90176"/>
            </a:xfrm>
            <a:custGeom>
              <a:rect b="b" l="l" r="r" t="t"/>
              <a:pathLst>
                <a:path extrusionOk="0" h="5299" w="6377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0"/>
            <p:cNvSpPr/>
            <p:nvPr/>
          </p:nvSpPr>
          <p:spPr>
            <a:xfrm>
              <a:off x="5249240" y="1864727"/>
              <a:ext cx="261712" cy="304511"/>
            </a:xfrm>
            <a:custGeom>
              <a:rect b="b" l="l" r="r" t="t"/>
              <a:pathLst>
                <a:path extrusionOk="0" h="17894" w="15379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0"/>
            <p:cNvSpPr/>
            <p:nvPr/>
          </p:nvSpPr>
          <p:spPr>
            <a:xfrm>
              <a:off x="5238468" y="1706668"/>
              <a:ext cx="336062" cy="367204"/>
            </a:xfrm>
            <a:custGeom>
              <a:rect b="b" l="l" r="r" t="t"/>
              <a:pathLst>
                <a:path extrusionOk="0" h="21578" w="19748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0"/>
            <p:cNvSpPr/>
            <p:nvPr/>
          </p:nvSpPr>
          <p:spPr>
            <a:xfrm>
              <a:off x="5351958" y="1853376"/>
              <a:ext cx="216326" cy="113660"/>
            </a:xfrm>
            <a:custGeom>
              <a:rect b="b" l="l" r="r" t="t"/>
              <a:pathLst>
                <a:path extrusionOk="0" h="6679" w="12712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0"/>
            <p:cNvSpPr/>
            <p:nvPr/>
          </p:nvSpPr>
          <p:spPr>
            <a:xfrm>
              <a:off x="5275362" y="1706924"/>
              <a:ext cx="286115" cy="367289"/>
            </a:xfrm>
            <a:custGeom>
              <a:rect b="b" l="l" r="r" t="t"/>
              <a:pathLst>
                <a:path extrusionOk="0" h="21583" w="16813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0"/>
            <p:cNvSpPr/>
            <p:nvPr/>
          </p:nvSpPr>
          <p:spPr>
            <a:xfrm>
              <a:off x="5438985" y="1897009"/>
              <a:ext cx="61569" cy="31891"/>
            </a:xfrm>
            <a:custGeom>
              <a:rect b="b" l="l" r="r" t="t"/>
              <a:pathLst>
                <a:path extrusionOk="0" h="1874" w="3618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0"/>
            <p:cNvSpPr/>
            <p:nvPr/>
          </p:nvSpPr>
          <p:spPr>
            <a:xfrm>
              <a:off x="5537619" y="1885522"/>
              <a:ext cx="53673" cy="29747"/>
            </a:xfrm>
            <a:custGeom>
              <a:rect b="b" l="l" r="r" t="t"/>
              <a:pathLst>
                <a:path extrusionOk="0" h="1748" w="3154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0"/>
            <p:cNvSpPr/>
            <p:nvPr/>
          </p:nvSpPr>
          <p:spPr>
            <a:xfrm>
              <a:off x="5756736" y="1729063"/>
              <a:ext cx="555740" cy="991150"/>
            </a:xfrm>
            <a:custGeom>
              <a:rect b="b" l="l" r="r" t="t"/>
              <a:pathLst>
                <a:path extrusionOk="0" h="58243" w="32657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0"/>
            <p:cNvSpPr/>
            <p:nvPr/>
          </p:nvSpPr>
          <p:spPr>
            <a:xfrm>
              <a:off x="5756736" y="1729063"/>
              <a:ext cx="555740" cy="991150"/>
            </a:xfrm>
            <a:custGeom>
              <a:rect b="b" l="l" r="r" t="t"/>
              <a:pathLst>
                <a:path extrusionOk="0" fill="none" h="58243" w="32657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0"/>
            <p:cNvSpPr/>
            <p:nvPr/>
          </p:nvSpPr>
          <p:spPr>
            <a:xfrm>
              <a:off x="4572029" y="1936962"/>
              <a:ext cx="1303932" cy="892942"/>
            </a:xfrm>
            <a:custGeom>
              <a:rect b="b" l="l" r="r" t="t"/>
              <a:pathLst>
                <a:path extrusionOk="0" fill="none" h="52472" w="76623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cap="flat" cmpd="sng" w="10850">
              <a:solidFill>
                <a:srgbClr val="FFFF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0"/>
            <p:cNvSpPr/>
            <p:nvPr/>
          </p:nvSpPr>
          <p:spPr>
            <a:xfrm>
              <a:off x="4572029" y="1936962"/>
              <a:ext cx="1303932" cy="872896"/>
            </a:xfrm>
            <a:custGeom>
              <a:rect b="b" l="l" r="r" t="t"/>
              <a:pathLst>
                <a:path extrusionOk="0" h="51294" w="76623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71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Aplicaciones software</a:t>
            </a:r>
            <a:endParaRPr/>
          </a:p>
        </p:txBody>
      </p:sp>
      <p:sp>
        <p:nvSpPr>
          <p:cNvPr id="2207" name="Google Shape;2207;p71"/>
          <p:cNvSpPr txBox="1"/>
          <p:nvPr>
            <p:ph idx="4294967295" type="subTitle"/>
          </p:nvPr>
        </p:nvSpPr>
        <p:spPr>
          <a:xfrm>
            <a:off x="823552" y="2713063"/>
            <a:ext cx="1789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Recursos humanos</a:t>
            </a:r>
            <a:endParaRPr/>
          </a:p>
        </p:txBody>
      </p:sp>
      <p:sp>
        <p:nvSpPr>
          <p:cNvPr id="2208" name="Google Shape;2208;p71"/>
          <p:cNvSpPr txBox="1"/>
          <p:nvPr>
            <p:ph idx="4294967295" type="subTitle"/>
          </p:nvPr>
        </p:nvSpPr>
        <p:spPr>
          <a:xfrm>
            <a:off x="3286677" y="2713075"/>
            <a:ext cx="1789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Jefe de proyecto</a:t>
            </a:r>
            <a:endParaRPr/>
          </a:p>
        </p:txBody>
      </p:sp>
      <p:sp>
        <p:nvSpPr>
          <p:cNvPr id="2209" name="Google Shape;2209;p71"/>
          <p:cNvSpPr txBox="1"/>
          <p:nvPr>
            <p:ph idx="4294967295" type="subTitle"/>
          </p:nvPr>
        </p:nvSpPr>
        <p:spPr>
          <a:xfrm>
            <a:off x="5430600" y="2728850"/>
            <a:ext cx="24552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Mejora del entorno laboral</a:t>
            </a:r>
            <a:endParaRPr/>
          </a:p>
        </p:txBody>
      </p:sp>
      <p:pic>
        <p:nvPicPr>
          <p:cNvPr id="2210" name="Google Shape;22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563" y="3322318"/>
            <a:ext cx="2067425" cy="9465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71"/>
          <p:cNvSpPr txBox="1"/>
          <p:nvPr>
            <p:ph idx="4294967295" type="subTitle"/>
          </p:nvPr>
        </p:nvSpPr>
        <p:spPr>
          <a:xfrm>
            <a:off x="3021175" y="4377875"/>
            <a:ext cx="2320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Una forma más rápida de conseguir soluciones</a:t>
            </a:r>
            <a:endParaRPr/>
          </a:p>
        </p:txBody>
      </p:sp>
      <p:pic>
        <p:nvPicPr>
          <p:cNvPr id="2212" name="Google Shape;22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12" y="1653012"/>
            <a:ext cx="1924971" cy="10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942" y="1663575"/>
            <a:ext cx="1882409" cy="10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3877" y="1322150"/>
            <a:ext cx="1162198" cy="14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72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1125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2220" name="Google Shape;2220;p72"/>
          <p:cNvSpPr txBox="1"/>
          <p:nvPr>
            <p:ph type="title"/>
          </p:nvPr>
        </p:nvSpPr>
        <p:spPr>
          <a:xfrm flipH="1">
            <a:off x="499850" y="720000"/>
            <a:ext cx="4704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Conclusiones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21" name="Google Shape;2221;p72"/>
          <p:cNvGrpSpPr/>
          <p:nvPr/>
        </p:nvGrpSpPr>
        <p:grpSpPr>
          <a:xfrm>
            <a:off x="5204439" y="1643676"/>
            <a:ext cx="2887531" cy="2949380"/>
            <a:chOff x="4879014" y="1460851"/>
            <a:chExt cx="2887531" cy="2949380"/>
          </a:xfrm>
        </p:grpSpPr>
        <p:sp>
          <p:nvSpPr>
            <p:cNvPr id="2222" name="Google Shape;2222;p72"/>
            <p:cNvSpPr/>
            <p:nvPr/>
          </p:nvSpPr>
          <p:spPr>
            <a:xfrm>
              <a:off x="4928228" y="2932098"/>
              <a:ext cx="2838316" cy="1478133"/>
            </a:xfrm>
            <a:custGeom>
              <a:rect b="b" l="l" r="r" t="t"/>
              <a:pathLst>
                <a:path extrusionOk="0" h="96170" w="184666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5656259" y="3625009"/>
              <a:ext cx="1115647" cy="604886"/>
            </a:xfrm>
            <a:custGeom>
              <a:rect b="b" l="l" r="r" t="t"/>
              <a:pathLst>
                <a:path extrusionOk="0" h="39355" w="72586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6987747" y="3466329"/>
              <a:ext cx="694724" cy="401464"/>
            </a:xfrm>
            <a:custGeom>
              <a:rect b="b" l="l" r="r" t="t"/>
              <a:pathLst>
                <a:path extrusionOk="0" h="26120" w="4520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5130236" y="3114233"/>
              <a:ext cx="1575533" cy="907368"/>
            </a:xfrm>
            <a:custGeom>
              <a:rect b="b" l="l" r="r" t="t"/>
              <a:pathLst>
                <a:path extrusionOk="0" h="59035" w="102507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4886391" y="3305005"/>
              <a:ext cx="315116" cy="416665"/>
            </a:xfrm>
            <a:custGeom>
              <a:rect b="b" l="l" r="r" t="t"/>
              <a:pathLst>
                <a:path extrusionOk="0" h="27109" w="20502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4886391" y="3305005"/>
              <a:ext cx="315116" cy="416665"/>
            </a:xfrm>
            <a:custGeom>
              <a:rect b="b" l="l" r="r" t="t"/>
              <a:pathLst>
                <a:path extrusionOk="0" h="27109" w="20502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4967007" y="3333916"/>
              <a:ext cx="215026" cy="313410"/>
            </a:xfrm>
            <a:custGeom>
              <a:rect b="b" l="l" r="r" t="t"/>
              <a:pathLst>
                <a:path extrusionOk="0" h="20391" w="1399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4879014" y="3525042"/>
              <a:ext cx="413253" cy="442210"/>
            </a:xfrm>
            <a:custGeom>
              <a:rect b="b" l="l" r="r" t="t"/>
              <a:pathLst>
                <a:path extrusionOk="0" h="28771" w="26887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4980517" y="3708068"/>
              <a:ext cx="163629" cy="29772"/>
            </a:xfrm>
            <a:custGeom>
              <a:rect b="b" l="l" r="r" t="t"/>
              <a:pathLst>
                <a:path extrusionOk="0" h="1937" w="10646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4953866" y="3565081"/>
              <a:ext cx="251238" cy="340138"/>
            </a:xfrm>
            <a:custGeom>
              <a:rect b="b" l="l" r="r" t="t"/>
              <a:pathLst>
                <a:path extrusionOk="0" h="22130" w="16346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6199727" y="2603150"/>
              <a:ext cx="480405" cy="791924"/>
            </a:xfrm>
            <a:custGeom>
              <a:rect b="b" l="l" r="r" t="t"/>
              <a:pathLst>
                <a:path extrusionOk="0" h="51524" w="31256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6238690" y="2625283"/>
              <a:ext cx="451709" cy="772696"/>
            </a:xfrm>
            <a:custGeom>
              <a:rect b="b" l="l" r="r" t="t"/>
              <a:pathLst>
                <a:path extrusionOk="0" h="50273" w="29389">
                  <a:moveTo>
                    <a:pt x="28211" y="0"/>
                  </a:moveTo>
                  <a:cubicBezTo>
                    <a:pt x="27922" y="0"/>
                    <a:pt x="27646" y="97"/>
                    <a:pt x="27420" y="281"/>
                  </a:cubicBezTo>
                  <a:lnTo>
                    <a:pt x="2002" y="14925"/>
                  </a:lnTo>
                  <a:cubicBezTo>
                    <a:pt x="834" y="15659"/>
                    <a:pt x="100" y="16960"/>
                    <a:pt x="0" y="18328"/>
                  </a:cubicBezTo>
                  <a:lnTo>
                    <a:pt x="0" y="48916"/>
                  </a:lnTo>
                  <a:cubicBezTo>
                    <a:pt x="0" y="49699"/>
                    <a:pt x="651" y="50272"/>
                    <a:pt x="1358" y="50272"/>
                  </a:cubicBezTo>
                  <a:cubicBezTo>
                    <a:pt x="1584" y="50272"/>
                    <a:pt x="1817" y="50213"/>
                    <a:pt x="2035" y="50084"/>
                  </a:cubicBezTo>
                  <a:lnTo>
                    <a:pt x="27387" y="35440"/>
                  </a:lnTo>
                  <a:cubicBezTo>
                    <a:pt x="28554" y="34673"/>
                    <a:pt x="29288" y="33405"/>
                    <a:pt x="29388" y="32004"/>
                  </a:cubicBezTo>
                  <a:lnTo>
                    <a:pt x="29388" y="1382"/>
                  </a:lnTo>
                  <a:cubicBezTo>
                    <a:pt x="29355" y="1316"/>
                    <a:pt x="29355" y="1215"/>
                    <a:pt x="29355" y="1149"/>
                  </a:cubicBezTo>
                  <a:cubicBezTo>
                    <a:pt x="29355" y="1082"/>
                    <a:pt x="29355" y="1015"/>
                    <a:pt x="29321" y="982"/>
                  </a:cubicBezTo>
                  <a:lnTo>
                    <a:pt x="29321" y="915"/>
                  </a:lnTo>
                  <a:cubicBezTo>
                    <a:pt x="29321" y="882"/>
                    <a:pt x="29288" y="815"/>
                    <a:pt x="29288" y="748"/>
                  </a:cubicBezTo>
                  <a:cubicBezTo>
                    <a:pt x="29255" y="648"/>
                    <a:pt x="29221" y="582"/>
                    <a:pt x="29155" y="515"/>
                  </a:cubicBezTo>
                  <a:cubicBezTo>
                    <a:pt x="29155" y="448"/>
                    <a:pt x="29121" y="415"/>
                    <a:pt x="29088" y="415"/>
                  </a:cubicBezTo>
                  <a:cubicBezTo>
                    <a:pt x="29088" y="382"/>
                    <a:pt x="29054" y="348"/>
                    <a:pt x="29054" y="315"/>
                  </a:cubicBezTo>
                  <a:cubicBezTo>
                    <a:pt x="28988" y="281"/>
                    <a:pt x="28954" y="215"/>
                    <a:pt x="28921" y="181"/>
                  </a:cubicBezTo>
                  <a:cubicBezTo>
                    <a:pt x="28854" y="148"/>
                    <a:pt x="28788" y="115"/>
                    <a:pt x="28754" y="115"/>
                  </a:cubicBezTo>
                  <a:cubicBezTo>
                    <a:pt x="28575" y="38"/>
                    <a:pt x="28390" y="0"/>
                    <a:pt x="28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6209472" y="2602827"/>
              <a:ext cx="470660" cy="274416"/>
            </a:xfrm>
            <a:custGeom>
              <a:rect b="b" l="l" r="r" t="t"/>
              <a:pathLst>
                <a:path extrusionOk="0" h="17854" w="30622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6468886" y="2857662"/>
              <a:ext cx="101027" cy="275938"/>
            </a:xfrm>
            <a:custGeom>
              <a:rect b="b" l="l" r="r" t="t"/>
              <a:pathLst>
                <a:path extrusionOk="0" h="17953" w="6573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6440698" y="3039243"/>
              <a:ext cx="46663" cy="125127"/>
            </a:xfrm>
            <a:custGeom>
              <a:rect b="b" l="l" r="r" t="t"/>
              <a:pathLst>
                <a:path extrusionOk="0" h="8141" w="3036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6440698" y="3039243"/>
              <a:ext cx="46663" cy="125127"/>
            </a:xfrm>
            <a:custGeom>
              <a:rect b="b" l="l" r="r" t="t"/>
              <a:pathLst>
                <a:path extrusionOk="0" h="8141" w="3036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6374561" y="3031051"/>
              <a:ext cx="82045" cy="142034"/>
            </a:xfrm>
            <a:custGeom>
              <a:rect b="b" l="l" r="r" t="t"/>
              <a:pathLst>
                <a:path extrusionOk="0" h="9241" w="5338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6374561" y="3031051"/>
              <a:ext cx="82045" cy="142034"/>
            </a:xfrm>
            <a:custGeom>
              <a:rect b="b" l="l" r="r" t="t"/>
              <a:pathLst>
                <a:path extrusionOk="0" h="9241" w="5338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6373008" y="2878780"/>
              <a:ext cx="86149" cy="224064"/>
            </a:xfrm>
            <a:custGeom>
              <a:rect b="b" l="l" r="r" t="t"/>
              <a:pathLst>
                <a:path extrusionOk="0" h="14578" w="5605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6373008" y="2878780"/>
              <a:ext cx="86149" cy="224064"/>
            </a:xfrm>
            <a:custGeom>
              <a:rect b="b" l="l" r="r" t="t"/>
              <a:pathLst>
                <a:path extrusionOk="0" h="14578" w="5605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6529905" y="2891598"/>
              <a:ext cx="62556" cy="38456"/>
            </a:xfrm>
            <a:custGeom>
              <a:rect b="b" l="l" r="r" t="t"/>
              <a:pathLst>
                <a:path extrusionOk="0" h="2502" w="407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6339686" y="2991565"/>
              <a:ext cx="62049" cy="38471"/>
            </a:xfrm>
            <a:custGeom>
              <a:rect b="b" l="l" r="r" t="t"/>
              <a:pathLst>
                <a:path extrusionOk="0" h="2503" w="4037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6521191" y="2926073"/>
              <a:ext cx="7193" cy="11036"/>
            </a:xfrm>
            <a:custGeom>
              <a:rect b="b" l="l" r="r" t="t"/>
              <a:pathLst>
                <a:path extrusionOk="0" h="718" w="468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6398646" y="2986631"/>
              <a:ext cx="7193" cy="11420"/>
            </a:xfrm>
            <a:custGeom>
              <a:rect b="b" l="l" r="r" t="t"/>
              <a:pathLst>
                <a:path extrusionOk="0" h="743" w="468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6460694" y="3135828"/>
              <a:ext cx="6671" cy="11420"/>
            </a:xfrm>
            <a:custGeom>
              <a:rect b="b" l="l" r="r" t="t"/>
              <a:pathLst>
                <a:path extrusionOk="0" h="743" w="434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6605265" y="2864424"/>
              <a:ext cx="13357" cy="26667"/>
            </a:xfrm>
            <a:custGeom>
              <a:rect b="b" l="l" r="r" t="t"/>
              <a:pathLst>
                <a:path extrusionOk="0" h="1735" w="869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6620143" y="2855694"/>
              <a:ext cx="12834" cy="29249"/>
            </a:xfrm>
            <a:custGeom>
              <a:rect b="b" l="l" r="r" t="t"/>
              <a:pathLst>
                <a:path extrusionOk="0" h="1903" w="835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6634498" y="2844428"/>
              <a:ext cx="16922" cy="32815"/>
            </a:xfrm>
            <a:custGeom>
              <a:rect b="b" l="l" r="r" t="t"/>
              <a:pathLst>
                <a:path extrusionOk="0" h="2135" w="1101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6277653" y="3037706"/>
              <a:ext cx="12834" cy="29756"/>
            </a:xfrm>
            <a:custGeom>
              <a:rect b="b" l="l" r="r" t="t"/>
              <a:pathLst>
                <a:path extrusionOk="0" h="1936" w="835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6292516" y="3030528"/>
              <a:ext cx="12834" cy="28219"/>
            </a:xfrm>
            <a:custGeom>
              <a:rect b="b" l="l" r="r" t="t"/>
              <a:pathLst>
                <a:path extrusionOk="0" h="1836" w="835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6307901" y="3018232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6277653" y="3037706"/>
              <a:ext cx="12834" cy="29756"/>
            </a:xfrm>
            <a:custGeom>
              <a:rect b="b" l="l" r="r" t="t"/>
              <a:pathLst>
                <a:path extrusionOk="0" h="1936" w="835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6292516" y="3030528"/>
              <a:ext cx="12834" cy="28219"/>
            </a:xfrm>
            <a:custGeom>
              <a:rect b="b" l="l" r="r" t="t"/>
              <a:pathLst>
                <a:path extrusionOk="0" h="1836" w="835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6307901" y="3018232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6351475" y="3139993"/>
              <a:ext cx="55393" cy="82306"/>
            </a:xfrm>
            <a:custGeom>
              <a:rect b="b" l="l" r="r" t="t"/>
              <a:pathLst>
                <a:path extrusionOk="0" h="5355" w="3604">
                  <a:moveTo>
                    <a:pt x="3566" y="1"/>
                  </a:moveTo>
                  <a:cubicBezTo>
                    <a:pt x="3545" y="1"/>
                    <a:pt x="3520" y="17"/>
                    <a:pt x="3503" y="51"/>
                  </a:cubicBezTo>
                  <a:cubicBezTo>
                    <a:pt x="3470" y="84"/>
                    <a:pt x="3437" y="151"/>
                    <a:pt x="3437" y="217"/>
                  </a:cubicBezTo>
                  <a:lnTo>
                    <a:pt x="3437" y="784"/>
                  </a:lnTo>
                  <a:cubicBezTo>
                    <a:pt x="3437" y="784"/>
                    <a:pt x="3437" y="818"/>
                    <a:pt x="3437" y="818"/>
                  </a:cubicBezTo>
                  <a:cubicBezTo>
                    <a:pt x="3470" y="818"/>
                    <a:pt x="3503" y="818"/>
                    <a:pt x="3503" y="784"/>
                  </a:cubicBezTo>
                  <a:cubicBezTo>
                    <a:pt x="3570" y="718"/>
                    <a:pt x="3570" y="684"/>
                    <a:pt x="3604" y="618"/>
                  </a:cubicBezTo>
                  <a:lnTo>
                    <a:pt x="3604" y="51"/>
                  </a:lnTo>
                  <a:cubicBezTo>
                    <a:pt x="3604" y="17"/>
                    <a:pt x="3587" y="1"/>
                    <a:pt x="3566" y="1"/>
                  </a:cubicBezTo>
                  <a:close/>
                  <a:moveTo>
                    <a:pt x="3566" y="1126"/>
                  </a:moveTo>
                  <a:cubicBezTo>
                    <a:pt x="3545" y="1126"/>
                    <a:pt x="3520" y="1135"/>
                    <a:pt x="3503" y="1151"/>
                  </a:cubicBezTo>
                  <a:cubicBezTo>
                    <a:pt x="3470" y="1218"/>
                    <a:pt x="3437" y="1285"/>
                    <a:pt x="3437" y="1352"/>
                  </a:cubicBezTo>
                  <a:lnTo>
                    <a:pt x="3437" y="1919"/>
                  </a:lnTo>
                  <a:cubicBezTo>
                    <a:pt x="3448" y="1930"/>
                    <a:pt x="3459" y="1933"/>
                    <a:pt x="3469" y="1933"/>
                  </a:cubicBezTo>
                  <a:cubicBezTo>
                    <a:pt x="3489" y="1933"/>
                    <a:pt x="3503" y="1919"/>
                    <a:pt x="3503" y="1919"/>
                  </a:cubicBezTo>
                  <a:cubicBezTo>
                    <a:pt x="3570" y="1852"/>
                    <a:pt x="3570" y="1785"/>
                    <a:pt x="3604" y="1718"/>
                  </a:cubicBezTo>
                  <a:lnTo>
                    <a:pt x="3604" y="1151"/>
                  </a:lnTo>
                  <a:cubicBezTo>
                    <a:pt x="3604" y="1135"/>
                    <a:pt x="3587" y="1126"/>
                    <a:pt x="3566" y="1126"/>
                  </a:cubicBezTo>
                  <a:close/>
                  <a:moveTo>
                    <a:pt x="3566" y="2236"/>
                  </a:moveTo>
                  <a:cubicBezTo>
                    <a:pt x="3545" y="2236"/>
                    <a:pt x="3520" y="2252"/>
                    <a:pt x="3503" y="2286"/>
                  </a:cubicBezTo>
                  <a:cubicBezTo>
                    <a:pt x="3470" y="2352"/>
                    <a:pt x="3437" y="2386"/>
                    <a:pt x="3437" y="2486"/>
                  </a:cubicBezTo>
                  <a:lnTo>
                    <a:pt x="3437" y="3019"/>
                  </a:lnTo>
                  <a:cubicBezTo>
                    <a:pt x="3437" y="3053"/>
                    <a:pt x="3437" y="3053"/>
                    <a:pt x="3437" y="3053"/>
                  </a:cubicBezTo>
                  <a:cubicBezTo>
                    <a:pt x="3470" y="3053"/>
                    <a:pt x="3503" y="3053"/>
                    <a:pt x="3503" y="3019"/>
                  </a:cubicBezTo>
                  <a:cubicBezTo>
                    <a:pt x="3570" y="2986"/>
                    <a:pt x="3570" y="2919"/>
                    <a:pt x="3604" y="2853"/>
                  </a:cubicBezTo>
                  <a:lnTo>
                    <a:pt x="3604" y="2286"/>
                  </a:lnTo>
                  <a:cubicBezTo>
                    <a:pt x="3604" y="2252"/>
                    <a:pt x="3587" y="2236"/>
                    <a:pt x="3566" y="2236"/>
                  </a:cubicBezTo>
                  <a:close/>
                  <a:moveTo>
                    <a:pt x="3406" y="3211"/>
                  </a:moveTo>
                  <a:cubicBezTo>
                    <a:pt x="3405" y="3211"/>
                    <a:pt x="3403" y="3213"/>
                    <a:pt x="3403" y="3220"/>
                  </a:cubicBezTo>
                  <a:lnTo>
                    <a:pt x="3036" y="3420"/>
                  </a:lnTo>
                  <a:cubicBezTo>
                    <a:pt x="2970" y="3453"/>
                    <a:pt x="2936" y="3520"/>
                    <a:pt x="2936" y="3586"/>
                  </a:cubicBezTo>
                  <a:cubicBezTo>
                    <a:pt x="2903" y="3620"/>
                    <a:pt x="2903" y="3653"/>
                    <a:pt x="2936" y="3687"/>
                  </a:cubicBezTo>
                  <a:lnTo>
                    <a:pt x="3303" y="3486"/>
                  </a:lnTo>
                  <a:cubicBezTo>
                    <a:pt x="3370" y="3420"/>
                    <a:pt x="3403" y="3386"/>
                    <a:pt x="3403" y="3320"/>
                  </a:cubicBezTo>
                  <a:cubicBezTo>
                    <a:pt x="3431" y="3265"/>
                    <a:pt x="3413" y="3211"/>
                    <a:pt x="3406" y="3211"/>
                  </a:cubicBezTo>
                  <a:close/>
                  <a:moveTo>
                    <a:pt x="2670" y="3620"/>
                  </a:moveTo>
                  <a:lnTo>
                    <a:pt x="2303" y="3853"/>
                  </a:lnTo>
                  <a:cubicBezTo>
                    <a:pt x="2236" y="3887"/>
                    <a:pt x="2203" y="3953"/>
                    <a:pt x="2203" y="3987"/>
                  </a:cubicBezTo>
                  <a:lnTo>
                    <a:pt x="2203" y="4087"/>
                  </a:lnTo>
                  <a:lnTo>
                    <a:pt x="2236" y="4087"/>
                  </a:lnTo>
                  <a:lnTo>
                    <a:pt x="2569" y="3887"/>
                  </a:lnTo>
                  <a:cubicBezTo>
                    <a:pt x="2636" y="3853"/>
                    <a:pt x="2670" y="3787"/>
                    <a:pt x="2670" y="3720"/>
                  </a:cubicBezTo>
                  <a:cubicBezTo>
                    <a:pt x="2703" y="3653"/>
                    <a:pt x="2703" y="3620"/>
                    <a:pt x="2670" y="3620"/>
                  </a:cubicBezTo>
                  <a:close/>
                  <a:moveTo>
                    <a:pt x="1951" y="4045"/>
                  </a:moveTo>
                  <a:cubicBezTo>
                    <a:pt x="1947" y="4045"/>
                    <a:pt x="1942" y="4047"/>
                    <a:pt x="1936" y="4053"/>
                  </a:cubicBezTo>
                  <a:lnTo>
                    <a:pt x="1569" y="4254"/>
                  </a:lnTo>
                  <a:cubicBezTo>
                    <a:pt x="1502" y="4320"/>
                    <a:pt x="1469" y="4354"/>
                    <a:pt x="1469" y="4420"/>
                  </a:cubicBezTo>
                  <a:lnTo>
                    <a:pt x="1469" y="4520"/>
                  </a:lnTo>
                  <a:lnTo>
                    <a:pt x="1502" y="4520"/>
                  </a:lnTo>
                  <a:lnTo>
                    <a:pt x="1869" y="4320"/>
                  </a:lnTo>
                  <a:cubicBezTo>
                    <a:pt x="1902" y="4254"/>
                    <a:pt x="1936" y="4220"/>
                    <a:pt x="1969" y="4154"/>
                  </a:cubicBezTo>
                  <a:cubicBezTo>
                    <a:pt x="1969" y="4099"/>
                    <a:pt x="1969" y="4045"/>
                    <a:pt x="1951" y="4045"/>
                  </a:cubicBezTo>
                  <a:close/>
                  <a:moveTo>
                    <a:pt x="1202" y="4454"/>
                  </a:moveTo>
                  <a:lnTo>
                    <a:pt x="835" y="4687"/>
                  </a:lnTo>
                  <a:cubicBezTo>
                    <a:pt x="802" y="4721"/>
                    <a:pt x="768" y="4787"/>
                    <a:pt x="735" y="4854"/>
                  </a:cubicBezTo>
                  <a:lnTo>
                    <a:pt x="735" y="4921"/>
                  </a:lnTo>
                  <a:lnTo>
                    <a:pt x="768" y="4921"/>
                  </a:lnTo>
                  <a:lnTo>
                    <a:pt x="1135" y="4721"/>
                  </a:lnTo>
                  <a:cubicBezTo>
                    <a:pt x="1168" y="4687"/>
                    <a:pt x="1202" y="4621"/>
                    <a:pt x="1235" y="4554"/>
                  </a:cubicBezTo>
                  <a:cubicBezTo>
                    <a:pt x="1235" y="4487"/>
                    <a:pt x="1235" y="4454"/>
                    <a:pt x="1202" y="4454"/>
                  </a:cubicBezTo>
                  <a:close/>
                  <a:moveTo>
                    <a:pt x="468" y="4887"/>
                  </a:moveTo>
                  <a:lnTo>
                    <a:pt x="101" y="5088"/>
                  </a:lnTo>
                  <a:cubicBezTo>
                    <a:pt x="68" y="5121"/>
                    <a:pt x="34" y="5188"/>
                    <a:pt x="1" y="5254"/>
                  </a:cubicBezTo>
                  <a:lnTo>
                    <a:pt x="1" y="5354"/>
                  </a:lnTo>
                  <a:lnTo>
                    <a:pt x="34" y="5354"/>
                  </a:lnTo>
                  <a:lnTo>
                    <a:pt x="401" y="5154"/>
                  </a:lnTo>
                  <a:cubicBezTo>
                    <a:pt x="468" y="5088"/>
                    <a:pt x="501" y="5054"/>
                    <a:pt x="501" y="4987"/>
                  </a:cubicBezTo>
                  <a:cubicBezTo>
                    <a:pt x="535" y="4921"/>
                    <a:pt x="501" y="4887"/>
                    <a:pt x="468" y="488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6403272" y="3118122"/>
              <a:ext cx="7700" cy="11451"/>
            </a:xfrm>
            <a:custGeom>
              <a:rect b="b" l="l" r="r" t="t"/>
              <a:pathLst>
                <a:path extrusionOk="0" h="745" w="501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6281250" y="3223821"/>
              <a:ext cx="13341" cy="29756"/>
            </a:xfrm>
            <a:custGeom>
              <a:rect b="b" l="l" r="r" t="t"/>
              <a:pathLst>
                <a:path extrusionOk="0" h="1936" w="868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6297142" y="3216643"/>
              <a:ext cx="12834" cy="27912"/>
            </a:xfrm>
            <a:custGeom>
              <a:rect b="b" l="l" r="r" t="t"/>
              <a:pathLst>
                <a:path extrusionOk="0" h="1816" w="835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6312005" y="3204332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6281250" y="3223821"/>
              <a:ext cx="13341" cy="29756"/>
            </a:xfrm>
            <a:custGeom>
              <a:rect b="b" l="l" r="r" t="t"/>
              <a:pathLst>
                <a:path extrusionOk="0" h="1936" w="868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6297142" y="3216643"/>
              <a:ext cx="12834" cy="27912"/>
            </a:xfrm>
            <a:custGeom>
              <a:rect b="b" l="l" r="r" t="t"/>
              <a:pathLst>
                <a:path extrusionOk="0" h="1816" w="835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6312005" y="3204332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6586805" y="3086413"/>
              <a:ext cx="8223" cy="26682"/>
            </a:xfrm>
            <a:custGeom>
              <a:rect b="b" l="l" r="r" t="t"/>
              <a:pathLst>
                <a:path extrusionOk="0" h="1736" w="535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6598087" y="3079758"/>
              <a:ext cx="12834" cy="27697"/>
            </a:xfrm>
            <a:custGeom>
              <a:rect b="b" l="l" r="r" t="t"/>
              <a:pathLst>
                <a:path extrusionOk="0" h="1802" w="835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6613472" y="3066939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6586805" y="3086413"/>
              <a:ext cx="8223" cy="26682"/>
            </a:xfrm>
            <a:custGeom>
              <a:rect b="b" l="l" r="r" t="t"/>
              <a:pathLst>
                <a:path extrusionOk="0" h="1736" w="535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2"/>
            <p:cNvSpPr/>
            <p:nvPr/>
          </p:nvSpPr>
          <p:spPr>
            <a:xfrm>
              <a:off x="6598087" y="3079758"/>
              <a:ext cx="12834" cy="27697"/>
            </a:xfrm>
            <a:custGeom>
              <a:rect b="b" l="l" r="r" t="t"/>
              <a:pathLst>
                <a:path extrusionOk="0" h="1802" w="835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2"/>
            <p:cNvSpPr/>
            <p:nvPr/>
          </p:nvSpPr>
          <p:spPr>
            <a:xfrm>
              <a:off x="6613472" y="3066939"/>
              <a:ext cx="16938" cy="32830"/>
            </a:xfrm>
            <a:custGeom>
              <a:rect b="b" l="l" r="r" t="t"/>
              <a:pathLst>
                <a:path extrusionOk="0" h="2136" w="1102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6463246" y="3145127"/>
              <a:ext cx="60004" cy="43328"/>
            </a:xfrm>
            <a:custGeom>
              <a:rect b="b" l="l" r="r" t="t"/>
              <a:pathLst>
                <a:path extrusionOk="0" h="2819" w="3904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6526831" y="3144358"/>
              <a:ext cx="7700" cy="7193"/>
            </a:xfrm>
            <a:custGeom>
              <a:rect b="b" l="l" r="r" t="t"/>
              <a:pathLst>
                <a:path extrusionOk="0" h="468" w="501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6538098" y="3137995"/>
              <a:ext cx="7670" cy="7393"/>
            </a:xfrm>
            <a:custGeom>
              <a:rect b="b" l="l" r="r" t="t"/>
              <a:pathLst>
                <a:path extrusionOk="0" h="481" w="499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6549379" y="3131340"/>
              <a:ext cx="7685" cy="7393"/>
            </a:xfrm>
            <a:custGeom>
              <a:rect b="b" l="l" r="r" t="t"/>
              <a:pathLst>
                <a:path extrusionOk="0" h="481" w="50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6560661" y="3124869"/>
              <a:ext cx="7716" cy="7193"/>
            </a:xfrm>
            <a:custGeom>
              <a:rect b="b" l="l" r="r" t="t"/>
              <a:pathLst>
                <a:path extrusionOk="0" h="468" w="502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6263805" y="3054536"/>
              <a:ext cx="73853" cy="50429"/>
            </a:xfrm>
            <a:custGeom>
              <a:rect b="b" l="l" r="r" t="t"/>
              <a:pathLst>
                <a:path extrusionOk="0" h="3281" w="4805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6268431" y="3241896"/>
              <a:ext cx="73330" cy="50214"/>
            </a:xfrm>
            <a:custGeom>
              <a:rect b="b" l="l" r="r" t="t"/>
              <a:pathLst>
                <a:path extrusionOk="0" h="3267" w="4771">
                  <a:moveTo>
                    <a:pt x="4599" y="1"/>
                  </a:moveTo>
                  <a:cubicBezTo>
                    <a:pt x="4568" y="1"/>
                    <a:pt x="4536" y="9"/>
                    <a:pt x="4503" y="25"/>
                  </a:cubicBezTo>
                  <a:lnTo>
                    <a:pt x="267" y="2460"/>
                  </a:lnTo>
                  <a:cubicBezTo>
                    <a:pt x="100" y="2594"/>
                    <a:pt x="0" y="2794"/>
                    <a:pt x="0" y="3027"/>
                  </a:cubicBezTo>
                  <a:cubicBezTo>
                    <a:pt x="0" y="3174"/>
                    <a:pt x="72" y="3267"/>
                    <a:pt x="175" y="3267"/>
                  </a:cubicBezTo>
                  <a:cubicBezTo>
                    <a:pt x="213" y="3267"/>
                    <a:pt x="256" y="3254"/>
                    <a:pt x="300" y="3228"/>
                  </a:cubicBezTo>
                  <a:lnTo>
                    <a:pt x="4470" y="793"/>
                  </a:lnTo>
                  <a:cubicBezTo>
                    <a:pt x="4670" y="659"/>
                    <a:pt x="4770" y="459"/>
                    <a:pt x="4770" y="259"/>
                  </a:cubicBezTo>
                  <a:cubicBezTo>
                    <a:pt x="4770" y="82"/>
                    <a:pt x="4694" y="1"/>
                    <a:pt x="459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6571435" y="3102736"/>
              <a:ext cx="73837" cy="50152"/>
            </a:xfrm>
            <a:custGeom>
              <a:rect b="b" l="l" r="r" t="t"/>
              <a:pathLst>
                <a:path extrusionOk="0" h="3263" w="4804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6590909" y="2881762"/>
              <a:ext cx="73853" cy="50214"/>
            </a:xfrm>
            <a:custGeom>
              <a:rect b="b" l="l" r="r" t="t"/>
              <a:pathLst>
                <a:path extrusionOk="0" h="3267" w="4805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6366860" y="2744354"/>
              <a:ext cx="182027" cy="123360"/>
            </a:xfrm>
            <a:custGeom>
              <a:rect b="b" l="l" r="r" t="t"/>
              <a:pathLst>
                <a:path extrusionOk="0" h="8026" w="11843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5184062" y="2931791"/>
              <a:ext cx="927487" cy="1049817"/>
            </a:xfrm>
            <a:custGeom>
              <a:rect b="b" l="l" r="r" t="t"/>
              <a:pathLst>
                <a:path extrusionOk="0" h="68303" w="60344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5223025" y="2953770"/>
              <a:ext cx="898269" cy="1030220"/>
            </a:xfrm>
            <a:custGeom>
              <a:rect b="b" l="l" r="r" t="t"/>
              <a:pathLst>
                <a:path extrusionOk="0" h="67028" w="58443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5193299" y="2931791"/>
              <a:ext cx="918250" cy="531479"/>
            </a:xfrm>
            <a:custGeom>
              <a:rect b="b" l="l" r="r" t="t"/>
              <a:pathLst>
                <a:path extrusionOk="0" h="34579" w="59743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5352225" y="3056995"/>
              <a:ext cx="709080" cy="410886"/>
            </a:xfrm>
            <a:custGeom>
              <a:rect b="b" l="l" r="r" t="t"/>
              <a:pathLst>
                <a:path extrusionOk="0" h="26733" w="46134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5351718" y="3134414"/>
              <a:ext cx="709587" cy="410886"/>
            </a:xfrm>
            <a:custGeom>
              <a:rect b="b" l="l" r="r" t="t"/>
              <a:pathLst>
                <a:path extrusionOk="0" h="26733" w="46167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5352225" y="3211709"/>
              <a:ext cx="709740" cy="411009"/>
            </a:xfrm>
            <a:custGeom>
              <a:rect b="b" l="l" r="r" t="t"/>
              <a:pathLst>
                <a:path extrusionOk="0" h="26741" w="46177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5351718" y="3289620"/>
              <a:ext cx="709587" cy="411025"/>
            </a:xfrm>
            <a:custGeom>
              <a:rect b="b" l="l" r="r" t="t"/>
              <a:pathLst>
                <a:path extrusionOk="0" h="26742" w="46167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5352225" y="3366824"/>
              <a:ext cx="709080" cy="410733"/>
            </a:xfrm>
            <a:custGeom>
              <a:rect b="b" l="l" r="r" t="t"/>
              <a:pathLst>
                <a:path extrusionOk="0" h="26723" w="46134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5379922" y="3643653"/>
              <a:ext cx="33845" cy="114937"/>
            </a:xfrm>
            <a:custGeom>
              <a:rect b="b" l="l" r="r" t="t"/>
              <a:pathLst>
                <a:path extrusionOk="0" h="7478" w="2202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5428630" y="3532912"/>
              <a:ext cx="33338" cy="197474"/>
            </a:xfrm>
            <a:custGeom>
              <a:rect b="b" l="l" r="r" t="t"/>
              <a:pathLst>
                <a:path extrusionOk="0" h="12848" w="2169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5476814" y="3571137"/>
              <a:ext cx="33338" cy="131567"/>
            </a:xfrm>
            <a:custGeom>
              <a:rect b="b" l="l" r="r" t="t"/>
              <a:pathLst>
                <a:path extrusionOk="0" h="8560" w="2169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5476814" y="3571137"/>
              <a:ext cx="33338" cy="131567"/>
            </a:xfrm>
            <a:custGeom>
              <a:rect b="b" l="l" r="r" t="t"/>
              <a:pathLst>
                <a:path extrusionOk="0" h="8560" w="2169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5428630" y="3532912"/>
              <a:ext cx="33338" cy="197474"/>
            </a:xfrm>
            <a:custGeom>
              <a:rect b="b" l="l" r="r" t="t"/>
              <a:pathLst>
                <a:path extrusionOk="0" h="12848" w="2169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5553203" y="3492181"/>
              <a:ext cx="33860" cy="166426"/>
            </a:xfrm>
            <a:custGeom>
              <a:rect b="b" l="l" r="r" t="t"/>
              <a:pathLst>
                <a:path extrusionOk="0" h="10828" w="2203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5601404" y="3445011"/>
              <a:ext cx="33860" cy="185916"/>
            </a:xfrm>
            <a:custGeom>
              <a:rect b="b" l="l" r="r" t="t"/>
              <a:pathLst>
                <a:path extrusionOk="0" h="12096" w="2203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5650111" y="3311199"/>
              <a:ext cx="33338" cy="291523"/>
            </a:xfrm>
            <a:custGeom>
              <a:rect b="b" l="l" r="r" t="t"/>
              <a:pathLst>
                <a:path extrusionOk="0" h="18967" w="2169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5650111" y="3311199"/>
              <a:ext cx="33338" cy="291523"/>
            </a:xfrm>
            <a:custGeom>
              <a:rect b="b" l="l" r="r" t="t"/>
              <a:pathLst>
                <a:path extrusionOk="0" h="18967" w="2169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5601404" y="3445011"/>
              <a:ext cx="33860" cy="185916"/>
            </a:xfrm>
            <a:custGeom>
              <a:rect b="b" l="l" r="r" t="t"/>
              <a:pathLst>
                <a:path extrusionOk="0" h="12096" w="2203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5726500" y="3511901"/>
              <a:ext cx="33338" cy="46725"/>
            </a:xfrm>
            <a:custGeom>
              <a:rect b="b" l="l" r="r" t="t"/>
              <a:pathLst>
                <a:path extrusionOk="0" h="3040" w="2169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5774700" y="3317870"/>
              <a:ext cx="33338" cy="212567"/>
            </a:xfrm>
            <a:custGeom>
              <a:rect b="b" l="l" r="r" t="t"/>
              <a:pathLst>
                <a:path extrusionOk="0" h="13830" w="2169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5822885" y="3336222"/>
              <a:ext cx="33860" cy="166519"/>
            </a:xfrm>
            <a:custGeom>
              <a:rect b="b" l="l" r="r" t="t"/>
              <a:pathLst>
                <a:path extrusionOk="0" h="10834" w="2203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5822885" y="3336222"/>
              <a:ext cx="33860" cy="166519"/>
            </a:xfrm>
            <a:custGeom>
              <a:rect b="b" l="l" r="r" t="t"/>
              <a:pathLst>
                <a:path extrusionOk="0" h="10834" w="2203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5774700" y="3317870"/>
              <a:ext cx="33338" cy="212567"/>
            </a:xfrm>
            <a:custGeom>
              <a:rect b="b" l="l" r="r" t="t"/>
              <a:pathLst>
                <a:path extrusionOk="0" h="13830" w="2169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5899274" y="3344014"/>
              <a:ext cx="33860" cy="115152"/>
            </a:xfrm>
            <a:custGeom>
              <a:rect b="b" l="l" r="r" t="t"/>
              <a:pathLst>
                <a:path extrusionOk="0" h="7492" w="2203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5947982" y="3184566"/>
              <a:ext cx="33353" cy="245889"/>
            </a:xfrm>
            <a:custGeom>
              <a:rect b="b" l="l" r="r" t="t"/>
              <a:pathLst>
                <a:path extrusionOk="0" h="15998" w="217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5996182" y="3271207"/>
              <a:ext cx="33860" cy="131567"/>
            </a:xfrm>
            <a:custGeom>
              <a:rect b="b" l="l" r="r" t="t"/>
              <a:pathLst>
                <a:path extrusionOk="0" h="8560" w="2203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5996182" y="3271207"/>
              <a:ext cx="33860" cy="131567"/>
            </a:xfrm>
            <a:custGeom>
              <a:rect b="b" l="l" r="r" t="t"/>
              <a:pathLst>
                <a:path extrusionOk="0" h="8560" w="2203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5947982" y="3184566"/>
              <a:ext cx="33353" cy="245889"/>
            </a:xfrm>
            <a:custGeom>
              <a:rect b="b" l="l" r="r" t="t"/>
              <a:pathLst>
                <a:path extrusionOk="0" h="15998" w="217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5265077" y="3776142"/>
              <a:ext cx="67167" cy="46771"/>
            </a:xfrm>
            <a:custGeom>
              <a:rect b="b" l="l" r="r" t="t"/>
              <a:pathLst>
                <a:path extrusionOk="0" h="3043" w="437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5265077" y="3628605"/>
              <a:ext cx="67167" cy="46786"/>
            </a:xfrm>
            <a:custGeom>
              <a:rect b="b" l="l" r="r" t="t"/>
              <a:pathLst>
                <a:path extrusionOk="0" h="3044" w="437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5265077" y="3481853"/>
              <a:ext cx="67167" cy="46740"/>
            </a:xfrm>
            <a:custGeom>
              <a:rect b="b" l="l" r="r" t="t"/>
              <a:pathLst>
                <a:path extrusionOk="0" h="3041" w="437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5410170" y="3742420"/>
              <a:ext cx="122038" cy="78448"/>
            </a:xfrm>
            <a:custGeom>
              <a:rect b="b" l="l" r="r" t="t"/>
              <a:pathLst>
                <a:path extrusionOk="0" h="5104" w="794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5357866" y="3818886"/>
              <a:ext cx="26175" cy="40592"/>
            </a:xfrm>
            <a:custGeom>
              <a:rect b="b" l="l" r="r" t="t"/>
              <a:pathLst>
                <a:path extrusionOk="0" h="2641" w="1703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5670108" y="3592593"/>
              <a:ext cx="122038" cy="78402"/>
            </a:xfrm>
            <a:custGeom>
              <a:rect b="b" l="l" r="r" t="t"/>
              <a:pathLst>
                <a:path extrusionOk="0" h="5101" w="794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5617803" y="3668767"/>
              <a:ext cx="26175" cy="40269"/>
            </a:xfrm>
            <a:custGeom>
              <a:rect b="b" l="l" r="r" t="t"/>
              <a:pathLst>
                <a:path extrusionOk="0" h="2620" w="1703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5617803" y="3668767"/>
              <a:ext cx="26175" cy="40269"/>
            </a:xfrm>
            <a:custGeom>
              <a:rect b="b" l="l" r="r" t="t"/>
              <a:pathLst>
                <a:path extrusionOk="0" h="2620" w="1703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5930045" y="3442490"/>
              <a:ext cx="122038" cy="78448"/>
            </a:xfrm>
            <a:custGeom>
              <a:rect b="b" l="l" r="r" t="t"/>
              <a:pathLst>
                <a:path extrusionOk="0" h="5104" w="794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5877741" y="3519048"/>
              <a:ext cx="26175" cy="40177"/>
            </a:xfrm>
            <a:custGeom>
              <a:rect b="b" l="l" r="r" t="t"/>
              <a:pathLst>
                <a:path extrusionOk="0" h="2614" w="1703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5877741" y="3519048"/>
              <a:ext cx="26175" cy="40177"/>
            </a:xfrm>
            <a:custGeom>
              <a:rect b="b" l="l" r="r" t="t"/>
              <a:pathLst>
                <a:path extrusionOk="0" h="2614" w="1703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5184062" y="1460851"/>
              <a:ext cx="1496070" cy="1859370"/>
            </a:xfrm>
            <a:custGeom>
              <a:rect b="b" l="l" r="r" t="t"/>
              <a:pathLst>
                <a:path extrusionOk="0" h="120974" w="97337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5223025" y="1482830"/>
              <a:ext cx="1467374" cy="1840081"/>
            </a:xfrm>
            <a:custGeom>
              <a:rect b="b" l="l" r="r" t="t"/>
              <a:pathLst>
                <a:path extrusionOk="0" h="119719" w="9547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5193299" y="1460851"/>
              <a:ext cx="1486832" cy="860121"/>
            </a:xfrm>
            <a:custGeom>
              <a:rect b="b" l="l" r="r" t="t"/>
              <a:pathLst>
                <a:path extrusionOk="0" h="55961" w="96736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5327618" y="2430022"/>
              <a:ext cx="1258572" cy="728184"/>
            </a:xfrm>
            <a:custGeom>
              <a:rect b="b" l="l" r="r" t="t"/>
              <a:pathLst>
                <a:path extrusionOk="0" h="47377" w="81885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5328648" y="3137180"/>
              <a:ext cx="6686" cy="36412"/>
            </a:xfrm>
            <a:custGeom>
              <a:rect b="b" l="l" r="r" t="t"/>
              <a:pathLst>
                <a:path extrusionOk="0" h="2369" w="435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5537311" y="3016172"/>
              <a:ext cx="6179" cy="36427"/>
            </a:xfrm>
            <a:custGeom>
              <a:rect b="b" l="l" r="r" t="t"/>
              <a:pathLst>
                <a:path extrusionOk="0" h="2370" w="402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5745467" y="2895687"/>
              <a:ext cx="6179" cy="36427"/>
            </a:xfrm>
            <a:custGeom>
              <a:rect b="b" l="l" r="r" t="t"/>
              <a:pathLst>
                <a:path extrusionOk="0" h="2370" w="402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5953623" y="2774310"/>
              <a:ext cx="6686" cy="36796"/>
            </a:xfrm>
            <a:custGeom>
              <a:rect b="b" l="l" r="r" t="t"/>
              <a:pathLst>
                <a:path extrusionOk="0" h="2394" w="435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6161779" y="2653702"/>
              <a:ext cx="6686" cy="36412"/>
            </a:xfrm>
            <a:custGeom>
              <a:rect b="b" l="l" r="r" t="t"/>
              <a:pathLst>
                <a:path extrusionOk="0" h="2369" w="435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6369934" y="2532694"/>
              <a:ext cx="6686" cy="36934"/>
            </a:xfrm>
            <a:custGeom>
              <a:rect b="b" l="l" r="r" t="t"/>
              <a:pathLst>
                <a:path extrusionOk="0" h="2403" w="435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6578613" y="2412224"/>
              <a:ext cx="6163" cy="36412"/>
            </a:xfrm>
            <a:custGeom>
              <a:rect b="b" l="l" r="r" t="t"/>
              <a:pathLst>
                <a:path extrusionOk="0" h="2369" w="401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5331722" y="1651885"/>
              <a:ext cx="1249981" cy="1442751"/>
            </a:xfrm>
            <a:custGeom>
              <a:rect b="b" l="l" r="r" t="t"/>
              <a:pathLst>
                <a:path extrusionOk="0" h="93868" w="81326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5331722" y="1651885"/>
              <a:ext cx="1249981" cy="1442751"/>
            </a:xfrm>
            <a:custGeom>
              <a:rect b="b" l="l" r="r" t="t"/>
              <a:pathLst>
                <a:path extrusionOk="0" h="93868" w="81326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5331722" y="1787740"/>
              <a:ext cx="1249981" cy="1306896"/>
            </a:xfrm>
            <a:custGeom>
              <a:rect b="b" l="l" r="r" t="t"/>
              <a:pathLst>
                <a:path extrusionOk="0" h="85029" w="81326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5331722" y="1787740"/>
              <a:ext cx="1249981" cy="1306896"/>
            </a:xfrm>
            <a:custGeom>
              <a:rect b="b" l="l" r="r" t="t"/>
              <a:pathLst>
                <a:path extrusionOk="0" h="85029" w="81326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5328648" y="2908383"/>
              <a:ext cx="98967" cy="99090"/>
            </a:xfrm>
            <a:custGeom>
              <a:rect b="b" l="l" r="r" t="t"/>
              <a:pathLst>
                <a:path extrusionOk="0" h="6447" w="6439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5442463" y="2745968"/>
              <a:ext cx="91790" cy="141020"/>
            </a:xfrm>
            <a:custGeom>
              <a:rect b="b" l="l" r="r" t="t"/>
              <a:pathLst>
                <a:path extrusionOk="0" h="9175" w="5972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5545826" y="2733564"/>
              <a:ext cx="91989" cy="30386"/>
            </a:xfrm>
            <a:custGeom>
              <a:rect b="b" l="l" r="r" t="t"/>
              <a:pathLst>
                <a:path extrusionOk="0" h="1977" w="5985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5652155" y="2654086"/>
              <a:ext cx="88208" cy="99598"/>
            </a:xfrm>
            <a:custGeom>
              <a:rect b="b" l="l" r="r" t="t"/>
              <a:pathLst>
                <a:path extrusionOk="0" h="6480" w="5739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5755211" y="2505320"/>
              <a:ext cx="90760" cy="126864"/>
            </a:xfrm>
            <a:custGeom>
              <a:rect b="b" l="l" r="r" t="t"/>
              <a:pathLst>
                <a:path extrusionOk="0" h="8254" w="5905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5861848" y="2410994"/>
              <a:ext cx="85642" cy="74560"/>
            </a:xfrm>
            <a:custGeom>
              <a:rect b="b" l="l" r="r" t="t"/>
              <a:pathLst>
                <a:path extrusionOk="0" h="4851" w="5572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5964397" y="2293198"/>
              <a:ext cx="89607" cy="100059"/>
            </a:xfrm>
            <a:custGeom>
              <a:rect b="b" l="l" r="r" t="t"/>
              <a:pathLst>
                <a:path extrusionOk="0" h="6510" w="583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6066423" y="2285052"/>
              <a:ext cx="93327" cy="55916"/>
            </a:xfrm>
            <a:custGeom>
              <a:rect b="b" l="l" r="r" t="t"/>
              <a:pathLst>
                <a:path extrusionOk="0" h="3638" w="6072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6174090" y="2260522"/>
              <a:ext cx="86902" cy="74806"/>
            </a:xfrm>
            <a:custGeom>
              <a:rect b="b" l="l" r="r" t="t"/>
              <a:pathLst>
                <a:path extrusionOk="0" h="4867" w="5654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6273549" y="2056208"/>
              <a:ext cx="95386" cy="183748"/>
            </a:xfrm>
            <a:custGeom>
              <a:rect b="b" l="l" r="r" t="t"/>
              <a:pathLst>
                <a:path extrusionOk="0" h="11955" w="6206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6381739" y="1986997"/>
              <a:ext cx="86149" cy="51474"/>
            </a:xfrm>
            <a:custGeom>
              <a:rect b="b" l="l" r="r" t="t"/>
              <a:pathLst>
                <a:path extrusionOk="0" h="3349" w="5605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6481705" y="1786127"/>
              <a:ext cx="95755" cy="183134"/>
            </a:xfrm>
            <a:custGeom>
              <a:rect b="b" l="l" r="r" t="t"/>
              <a:pathLst>
                <a:path extrusionOk="0" h="11915" w="623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5419392" y="2878964"/>
              <a:ext cx="33952" cy="40331"/>
            </a:xfrm>
            <a:custGeom>
              <a:rect b="b" l="l" r="r" t="t"/>
              <a:pathLst>
                <a:path extrusionOk="0" h="2624" w="2209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5523478" y="2713368"/>
              <a:ext cx="34460" cy="40838"/>
            </a:xfrm>
            <a:custGeom>
              <a:rect b="b" l="l" r="r" t="t"/>
              <a:pathLst>
                <a:path extrusionOk="0" h="2657" w="2242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5627548" y="2743309"/>
              <a:ext cx="34091" cy="40623"/>
            </a:xfrm>
            <a:custGeom>
              <a:rect b="b" l="l" r="r" t="t"/>
              <a:pathLst>
                <a:path extrusionOk="0" h="2643" w="2218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5732141" y="2623638"/>
              <a:ext cx="33583" cy="40331"/>
            </a:xfrm>
            <a:custGeom>
              <a:rect b="b" l="l" r="r" t="t"/>
              <a:pathLst>
                <a:path extrusionOk="0" h="2624" w="2185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5836227" y="2472904"/>
              <a:ext cx="33952" cy="40331"/>
            </a:xfrm>
            <a:custGeom>
              <a:rect b="b" l="l" r="r" t="t"/>
              <a:pathLst>
                <a:path extrusionOk="0" h="2624" w="2209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5940297" y="2382667"/>
              <a:ext cx="33952" cy="40838"/>
            </a:xfrm>
            <a:custGeom>
              <a:rect b="b" l="l" r="r" t="t"/>
              <a:pathLst>
                <a:path extrusionOk="0" h="2657" w="2209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6148453" y="2323108"/>
              <a:ext cx="33937" cy="39901"/>
            </a:xfrm>
            <a:custGeom>
              <a:rect b="b" l="l" r="r" t="t"/>
              <a:pathLst>
                <a:path extrusionOk="0" h="2596" w="2208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6252538" y="2232656"/>
              <a:ext cx="33937" cy="40116"/>
            </a:xfrm>
            <a:custGeom>
              <a:rect b="b" l="l" r="r" t="t"/>
              <a:pathLst>
                <a:path extrusionOk="0" h="2610" w="2208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6460694" y="1962344"/>
              <a:ext cx="33338" cy="40239"/>
            </a:xfrm>
            <a:custGeom>
              <a:rect b="b" l="l" r="r" t="t"/>
              <a:pathLst>
                <a:path extrusionOk="0" h="2618" w="2169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6356609" y="2021933"/>
              <a:ext cx="33937" cy="40638"/>
            </a:xfrm>
            <a:custGeom>
              <a:rect b="b" l="l" r="r" t="t"/>
              <a:pathLst>
                <a:path extrusionOk="0" h="2644" w="2208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6564765" y="1752051"/>
              <a:ext cx="34091" cy="40838"/>
            </a:xfrm>
            <a:custGeom>
              <a:rect b="b" l="l" r="r" t="t"/>
              <a:pathLst>
                <a:path extrusionOk="0" h="2657" w="2218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6044382" y="2262904"/>
              <a:ext cx="33937" cy="40638"/>
            </a:xfrm>
            <a:custGeom>
              <a:rect b="b" l="l" r="r" t="t"/>
              <a:pathLst>
                <a:path extrusionOk="0" h="2644" w="2208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5330692" y="1648811"/>
              <a:ext cx="1253055" cy="1247921"/>
            </a:xfrm>
            <a:custGeom>
              <a:rect b="b" l="l" r="r" t="t"/>
              <a:pathLst>
                <a:path extrusionOk="0" h="81192" w="81526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6126412" y="1937613"/>
              <a:ext cx="40515" cy="52504"/>
            </a:xfrm>
            <a:custGeom>
              <a:rect b="b" l="l" r="r" t="t"/>
              <a:pathLst>
                <a:path extrusionOk="0" h="3416" w="2636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5718293" y="2009437"/>
              <a:ext cx="347208" cy="261797"/>
            </a:xfrm>
            <a:custGeom>
              <a:rect b="b" l="l" r="r" t="t"/>
              <a:pathLst>
                <a:path extrusionOk="0" h="17033" w="2259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5728560" y="2105869"/>
              <a:ext cx="182012" cy="123083"/>
            </a:xfrm>
            <a:custGeom>
              <a:rect b="b" l="l" r="r" t="t"/>
              <a:pathLst>
                <a:path extrusionOk="0" h="8008" w="11842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7222554" y="1848759"/>
              <a:ext cx="259953" cy="432220"/>
            </a:xfrm>
            <a:custGeom>
              <a:rect b="b" l="l" r="r" t="t"/>
              <a:pathLst>
                <a:path extrusionOk="0" h="28121" w="16913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6758565" y="2008715"/>
              <a:ext cx="492209" cy="357291"/>
            </a:xfrm>
            <a:custGeom>
              <a:rect b="b" l="l" r="r" t="t"/>
              <a:pathLst>
                <a:path extrusionOk="0" h="23246" w="32024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7142584" y="2115367"/>
              <a:ext cx="340953" cy="373660"/>
            </a:xfrm>
            <a:custGeom>
              <a:rect b="b" l="l" r="r" t="t"/>
              <a:pathLst>
                <a:path extrusionOk="0" h="24311" w="22183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7142584" y="2115367"/>
              <a:ext cx="340953" cy="373660"/>
            </a:xfrm>
            <a:custGeom>
              <a:rect b="b" l="l" r="r" t="t"/>
              <a:pathLst>
                <a:path extrusionOk="0" h="24311" w="22183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7450707" y="3527332"/>
              <a:ext cx="119471" cy="242984"/>
            </a:xfrm>
            <a:custGeom>
              <a:rect b="b" l="l" r="r" t="t"/>
              <a:pathLst>
                <a:path extrusionOk="0" h="15809" w="7773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7077462" y="2489120"/>
              <a:ext cx="468631" cy="1210295"/>
            </a:xfrm>
            <a:custGeom>
              <a:rect b="b" l="l" r="r" t="t"/>
              <a:pathLst>
                <a:path extrusionOk="0" h="78744" w="3049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7241521" y="3569892"/>
              <a:ext cx="12327" cy="90253"/>
            </a:xfrm>
            <a:custGeom>
              <a:rect b="b" l="l" r="r" t="t"/>
              <a:pathLst>
                <a:path extrusionOk="0" h="5872" w="802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2"/>
            <p:cNvSpPr/>
            <p:nvPr/>
          </p:nvSpPr>
          <p:spPr>
            <a:xfrm>
              <a:off x="7253325" y="3547851"/>
              <a:ext cx="22563" cy="112293"/>
            </a:xfrm>
            <a:custGeom>
              <a:rect b="b" l="l" r="r" t="t"/>
              <a:pathLst>
                <a:path extrusionOk="0" h="7306" w="1468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2"/>
            <p:cNvSpPr/>
            <p:nvPr/>
          </p:nvSpPr>
          <p:spPr>
            <a:xfrm>
              <a:off x="7081058" y="3531436"/>
              <a:ext cx="197397" cy="173589"/>
            </a:xfrm>
            <a:custGeom>
              <a:rect b="b" l="l" r="r" t="t"/>
              <a:pathLst>
                <a:path extrusionOk="0" h="11294" w="12843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2"/>
            <p:cNvSpPr/>
            <p:nvPr/>
          </p:nvSpPr>
          <p:spPr>
            <a:xfrm>
              <a:off x="7073358" y="3482729"/>
              <a:ext cx="206634" cy="211307"/>
            </a:xfrm>
            <a:custGeom>
              <a:rect b="b" l="l" r="r" t="t"/>
              <a:pathLst>
                <a:path extrusionOk="0" h="13748" w="13444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2"/>
            <p:cNvSpPr/>
            <p:nvPr/>
          </p:nvSpPr>
          <p:spPr>
            <a:xfrm>
              <a:off x="7150269" y="2487075"/>
              <a:ext cx="386586" cy="917420"/>
            </a:xfrm>
            <a:custGeom>
              <a:rect b="b" l="l" r="r" t="t"/>
              <a:pathLst>
                <a:path extrusionOk="0" h="59689" w="25152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2"/>
            <p:cNvSpPr/>
            <p:nvPr/>
          </p:nvSpPr>
          <p:spPr>
            <a:xfrm>
              <a:off x="7220510" y="2668057"/>
              <a:ext cx="110249" cy="380438"/>
            </a:xfrm>
            <a:custGeom>
              <a:rect b="b" l="l" r="r" t="t"/>
              <a:pathLst>
                <a:path extrusionOk="0" h="24752" w="7173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2"/>
            <p:cNvSpPr/>
            <p:nvPr/>
          </p:nvSpPr>
          <p:spPr>
            <a:xfrm>
              <a:off x="7187188" y="2458364"/>
              <a:ext cx="284038" cy="93357"/>
            </a:xfrm>
            <a:custGeom>
              <a:rect b="b" l="l" r="r" t="t"/>
              <a:pathLst>
                <a:path extrusionOk="0" h="6074" w="1848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2"/>
            <p:cNvSpPr/>
            <p:nvPr/>
          </p:nvSpPr>
          <p:spPr>
            <a:xfrm>
              <a:off x="7194873" y="2114845"/>
              <a:ext cx="90253" cy="200486"/>
            </a:xfrm>
            <a:custGeom>
              <a:rect b="b" l="l" r="r" t="t"/>
              <a:pathLst>
                <a:path extrusionOk="0" h="13044" w="5872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2"/>
            <p:cNvSpPr/>
            <p:nvPr/>
          </p:nvSpPr>
          <p:spPr>
            <a:xfrm>
              <a:off x="7216406" y="2115367"/>
              <a:ext cx="198427" cy="200471"/>
            </a:xfrm>
            <a:custGeom>
              <a:rect b="b" l="l" r="r" t="t"/>
              <a:pathLst>
                <a:path extrusionOk="0" h="13043" w="1291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2"/>
            <p:cNvSpPr/>
            <p:nvPr/>
          </p:nvSpPr>
          <p:spPr>
            <a:xfrm>
              <a:off x="7155910" y="1775045"/>
              <a:ext cx="297886" cy="307892"/>
            </a:xfrm>
            <a:custGeom>
              <a:rect b="b" l="l" r="r" t="t"/>
              <a:pathLst>
                <a:path extrusionOk="0" h="20032" w="19381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2"/>
            <p:cNvSpPr/>
            <p:nvPr/>
          </p:nvSpPr>
          <p:spPr>
            <a:xfrm>
              <a:off x="7192306" y="1851326"/>
              <a:ext cx="248164" cy="396331"/>
            </a:xfrm>
            <a:custGeom>
              <a:rect b="b" l="l" r="r" t="t"/>
              <a:pathLst>
                <a:path extrusionOk="0" h="25786" w="16146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2"/>
            <p:cNvSpPr/>
            <p:nvPr/>
          </p:nvSpPr>
          <p:spPr>
            <a:xfrm>
              <a:off x="7289214" y="1935707"/>
              <a:ext cx="24853" cy="20796"/>
            </a:xfrm>
            <a:custGeom>
              <a:rect b="b" l="l" r="r" t="t"/>
              <a:pathLst>
                <a:path extrusionOk="0" h="1353" w="1617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2"/>
            <p:cNvSpPr/>
            <p:nvPr/>
          </p:nvSpPr>
          <p:spPr>
            <a:xfrm>
              <a:off x="7203588" y="1900310"/>
              <a:ext cx="25653" cy="19735"/>
            </a:xfrm>
            <a:custGeom>
              <a:rect b="b" l="l" r="r" t="t"/>
              <a:pathLst>
                <a:path extrusionOk="0" h="1284" w="1669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2"/>
            <p:cNvSpPr/>
            <p:nvPr/>
          </p:nvSpPr>
          <p:spPr>
            <a:xfrm>
              <a:off x="7261010" y="2004627"/>
              <a:ext cx="29234" cy="18475"/>
            </a:xfrm>
            <a:custGeom>
              <a:rect b="b" l="l" r="r" t="t"/>
              <a:pathLst>
                <a:path extrusionOk="0" h="1202" w="1902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>
              <a:off x="7212303" y="1932111"/>
              <a:ext cx="24377" cy="20811"/>
            </a:xfrm>
            <a:custGeom>
              <a:rect b="b" l="l" r="r" t="t"/>
              <a:pathLst>
                <a:path extrusionOk="0" h="1354" w="1586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>
              <a:off x="7230255" y="1936430"/>
              <a:ext cx="33338" cy="54364"/>
            </a:xfrm>
            <a:custGeom>
              <a:rect b="b" l="l" r="r" t="t"/>
              <a:pathLst>
                <a:path extrusionOk="0" h="3537" w="2169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2"/>
            <p:cNvSpPr/>
            <p:nvPr/>
          </p:nvSpPr>
          <p:spPr>
            <a:xfrm>
              <a:off x="7273322" y="2033338"/>
              <a:ext cx="81522" cy="46156"/>
            </a:xfrm>
            <a:custGeom>
              <a:rect b="b" l="l" r="r" t="t"/>
              <a:pathLst>
                <a:path extrusionOk="0" h="3003" w="5304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2"/>
            <p:cNvSpPr/>
            <p:nvPr/>
          </p:nvSpPr>
          <p:spPr>
            <a:xfrm>
              <a:off x="7354829" y="1927715"/>
              <a:ext cx="23086" cy="52827"/>
            </a:xfrm>
            <a:custGeom>
              <a:rect b="b" l="l" r="r" t="t"/>
              <a:pathLst>
                <a:path extrusionOk="0" h="3437" w="1502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>
              <a:off x="7074895" y="2360949"/>
              <a:ext cx="305586" cy="265071"/>
            </a:xfrm>
            <a:custGeom>
              <a:rect b="b" l="l" r="r" t="t"/>
              <a:pathLst>
                <a:path extrusionOk="0" h="17246" w="19882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>
              <a:off x="7074895" y="2360949"/>
              <a:ext cx="305586" cy="265071"/>
            </a:xfrm>
            <a:custGeom>
              <a:rect b="b" l="l" r="r" t="t"/>
              <a:pathLst>
                <a:path extrusionOk="0" h="17246" w="19882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2"/>
            <p:cNvSpPr/>
            <p:nvPr/>
          </p:nvSpPr>
          <p:spPr>
            <a:xfrm>
              <a:off x="7272292" y="2523979"/>
              <a:ext cx="91790" cy="43359"/>
            </a:xfrm>
            <a:custGeom>
              <a:rect b="b" l="l" r="r" t="t"/>
              <a:pathLst>
                <a:path extrusionOk="0" h="2821" w="5972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2"/>
            <p:cNvSpPr/>
            <p:nvPr/>
          </p:nvSpPr>
          <p:spPr>
            <a:xfrm>
              <a:off x="7141032" y="2370632"/>
              <a:ext cx="103594" cy="18521"/>
            </a:xfrm>
            <a:custGeom>
              <a:rect b="b" l="l" r="r" t="t"/>
              <a:pathLst>
                <a:path extrusionOk="0" h="1205" w="674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>
              <a:off x="7127199" y="2335666"/>
              <a:ext cx="123068" cy="30940"/>
            </a:xfrm>
            <a:custGeom>
              <a:rect b="b" l="l" r="r" t="t"/>
              <a:pathLst>
                <a:path extrusionOk="0" h="2013" w="8007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>
              <a:off x="7141032" y="2359412"/>
              <a:ext cx="84105" cy="26160"/>
            </a:xfrm>
            <a:custGeom>
              <a:rect b="b" l="l" r="r" t="t"/>
              <a:pathLst>
                <a:path extrusionOk="0" h="1702" w="5472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>
              <a:off x="7139495" y="2371662"/>
              <a:ext cx="103594" cy="18521"/>
            </a:xfrm>
            <a:custGeom>
              <a:rect b="b" l="l" r="r" t="t"/>
              <a:pathLst>
                <a:path extrusionOk="0" h="1205" w="674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>
              <a:off x="7256906" y="2123052"/>
              <a:ext cx="358398" cy="429930"/>
            </a:xfrm>
            <a:custGeom>
              <a:rect b="b" l="l" r="r" t="t"/>
              <a:pathLst>
                <a:path extrusionOk="0" h="27972" w="23318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>
              <a:off x="6088986" y="3557335"/>
              <a:ext cx="607038" cy="433757"/>
            </a:xfrm>
            <a:custGeom>
              <a:rect b="b" l="l" r="r" t="t"/>
              <a:pathLst>
                <a:path extrusionOk="0" h="28221" w="39495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>
              <a:off x="6382753" y="3724222"/>
              <a:ext cx="313671" cy="266193"/>
            </a:xfrm>
            <a:custGeom>
              <a:rect b="b" l="l" r="r" t="t"/>
              <a:pathLst>
                <a:path extrusionOk="0" h="17319" w="20408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>
              <a:off x="6059245" y="3557335"/>
              <a:ext cx="666520" cy="350697"/>
            </a:xfrm>
            <a:custGeom>
              <a:rect b="b" l="l" r="r" t="t"/>
              <a:pathLst>
                <a:path extrusionOk="0" h="22817" w="43365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>
              <a:off x="6118205" y="3586814"/>
              <a:ext cx="548601" cy="187145"/>
            </a:xfrm>
            <a:custGeom>
              <a:rect b="b" l="l" r="r" t="t"/>
              <a:pathLst>
                <a:path extrusionOk="0" h="12176" w="35693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>
              <a:off x="6120771" y="3624240"/>
              <a:ext cx="543468" cy="254312"/>
            </a:xfrm>
            <a:custGeom>
              <a:rect b="b" l="l" r="r" t="t"/>
              <a:pathLst>
                <a:path extrusionOk="0" h="16546" w="35359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>
              <a:off x="6041293" y="3869622"/>
              <a:ext cx="146138" cy="113185"/>
            </a:xfrm>
            <a:custGeom>
              <a:rect b="b" l="l" r="r" t="t"/>
              <a:pathLst>
                <a:path extrusionOk="0" h="7364" w="9508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>
              <a:off x="6051560" y="3893400"/>
              <a:ext cx="136393" cy="89438"/>
            </a:xfrm>
            <a:custGeom>
              <a:rect b="b" l="l" r="r" t="t"/>
              <a:pathLst>
                <a:path extrusionOk="0" h="5819" w="8874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>
              <a:off x="6071034" y="3950315"/>
              <a:ext cx="2582" cy="3612"/>
            </a:xfrm>
            <a:custGeom>
              <a:rect b="b" l="l" r="r" t="t"/>
              <a:pathLst>
                <a:path extrusionOk="0" h="235" w="168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>
              <a:off x="5694208" y="3927506"/>
              <a:ext cx="377349" cy="226369"/>
            </a:xfrm>
            <a:custGeom>
              <a:rect b="b" l="l" r="r" t="t"/>
              <a:pathLst>
                <a:path extrusionOk="0" h="14728" w="24551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>
              <a:off x="5694208" y="3927506"/>
              <a:ext cx="377349" cy="226369"/>
            </a:xfrm>
            <a:custGeom>
              <a:rect b="b" l="l" r="r" t="t"/>
              <a:pathLst>
                <a:path extrusionOk="0" h="14728" w="24551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>
              <a:off x="5718815" y="3950837"/>
              <a:ext cx="362486" cy="249686"/>
            </a:xfrm>
            <a:custGeom>
              <a:rect b="b" l="l" r="r" t="t"/>
              <a:pathLst>
                <a:path extrusionOk="0" h="16245" w="23584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>
              <a:off x="5718815" y="3950837"/>
              <a:ext cx="362486" cy="249686"/>
            </a:xfrm>
            <a:custGeom>
              <a:rect b="b" l="l" r="r" t="t"/>
              <a:pathLst>
                <a:path extrusionOk="0" h="16245" w="23584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>
              <a:off x="5683433" y="4108334"/>
              <a:ext cx="72300" cy="93926"/>
            </a:xfrm>
            <a:custGeom>
              <a:rect b="b" l="l" r="r" t="t"/>
              <a:pathLst>
                <a:path extrusionOk="0" h="6111" w="4704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>
              <a:off x="5683433" y="4108334"/>
              <a:ext cx="72300" cy="93926"/>
            </a:xfrm>
            <a:custGeom>
              <a:rect b="b" l="l" r="r" t="t"/>
              <a:pathLst>
                <a:path extrusionOk="0" h="6111" w="4704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73"/>
          <p:cNvSpPr/>
          <p:nvPr/>
        </p:nvSpPr>
        <p:spPr>
          <a:xfrm>
            <a:off x="929725" y="13084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73"/>
          <p:cNvSpPr/>
          <p:nvPr/>
        </p:nvSpPr>
        <p:spPr>
          <a:xfrm flipH="1">
            <a:off x="6822675" y="13084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7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2415" name="Google Shape;2415;p73"/>
          <p:cNvSpPr txBox="1"/>
          <p:nvPr>
            <p:ph idx="5" type="subTitle"/>
          </p:nvPr>
        </p:nvSpPr>
        <p:spPr>
          <a:xfrm>
            <a:off x="393350" y="1717200"/>
            <a:ext cx="24591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quejamos más de lo que realmente es</a:t>
            </a:r>
            <a:endParaRPr/>
          </a:p>
        </p:txBody>
      </p:sp>
      <p:sp>
        <p:nvSpPr>
          <p:cNvPr id="2416" name="Google Shape;2416;p73"/>
          <p:cNvSpPr txBox="1"/>
          <p:nvPr>
            <p:ph idx="6" type="subTitle"/>
          </p:nvPr>
        </p:nvSpPr>
        <p:spPr>
          <a:xfrm>
            <a:off x="422300" y="3446100"/>
            <a:ext cx="2401200" cy="9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 a transformar las quejas</a:t>
            </a:r>
            <a:endParaRPr/>
          </a:p>
        </p:txBody>
      </p:sp>
      <p:sp>
        <p:nvSpPr>
          <p:cNvPr id="2417" name="Google Shape;2417;p73"/>
          <p:cNvSpPr txBox="1"/>
          <p:nvPr>
            <p:ph idx="7" type="subTitle"/>
          </p:nvPr>
        </p:nvSpPr>
        <p:spPr>
          <a:xfrm>
            <a:off x="6520800" y="3446100"/>
            <a:ext cx="2119200" cy="11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quedarse estancado y seguir avanzando</a:t>
            </a:r>
            <a:endParaRPr/>
          </a:p>
        </p:txBody>
      </p:sp>
      <p:sp>
        <p:nvSpPr>
          <p:cNvPr id="2418" name="Google Shape;2418;p73"/>
          <p:cNvSpPr txBox="1"/>
          <p:nvPr>
            <p:ph idx="8" type="subTitle"/>
          </p:nvPr>
        </p:nvSpPr>
        <p:spPr>
          <a:xfrm>
            <a:off x="6719377" y="1826925"/>
            <a:ext cx="18006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 más positivos</a:t>
            </a:r>
            <a:endParaRPr/>
          </a:p>
        </p:txBody>
      </p:sp>
      <p:grpSp>
        <p:nvGrpSpPr>
          <p:cNvPr id="2419" name="Google Shape;2419;p73"/>
          <p:cNvGrpSpPr/>
          <p:nvPr/>
        </p:nvGrpSpPr>
        <p:grpSpPr>
          <a:xfrm>
            <a:off x="3096592" y="1460821"/>
            <a:ext cx="2950816" cy="2950383"/>
            <a:chOff x="1313600" y="354750"/>
            <a:chExt cx="4945225" cy="4944500"/>
          </a:xfrm>
        </p:grpSpPr>
        <p:sp>
          <p:nvSpPr>
            <p:cNvPr id="2420" name="Google Shape;2420;p73"/>
            <p:cNvSpPr/>
            <p:nvPr/>
          </p:nvSpPr>
          <p:spPr>
            <a:xfrm>
              <a:off x="1313600" y="2357125"/>
              <a:ext cx="4945225" cy="2942125"/>
            </a:xfrm>
            <a:custGeom>
              <a:rect b="b" l="l" r="r" t="t"/>
              <a:pathLst>
                <a:path extrusionOk="0" h="117685" w="197809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3"/>
            <p:cNvSpPr/>
            <p:nvPr/>
          </p:nvSpPr>
          <p:spPr>
            <a:xfrm>
              <a:off x="2863050" y="3570075"/>
              <a:ext cx="2655250" cy="1529450"/>
            </a:xfrm>
            <a:custGeom>
              <a:rect b="b" l="l" r="r" t="t"/>
              <a:pathLst>
                <a:path extrusionOk="0" h="61178" w="10621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3"/>
            <p:cNvSpPr/>
            <p:nvPr/>
          </p:nvSpPr>
          <p:spPr>
            <a:xfrm>
              <a:off x="1490400" y="2743250"/>
              <a:ext cx="3050550" cy="1744600"/>
            </a:xfrm>
            <a:custGeom>
              <a:rect b="b" l="l" r="r" t="t"/>
              <a:pathLst>
                <a:path extrusionOk="0" h="69784" w="122022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3"/>
            <p:cNvSpPr/>
            <p:nvPr/>
          </p:nvSpPr>
          <p:spPr>
            <a:xfrm>
              <a:off x="2086650" y="4476975"/>
              <a:ext cx="481225" cy="256050"/>
            </a:xfrm>
            <a:custGeom>
              <a:rect b="b" l="l" r="r" t="t"/>
              <a:pathLst>
                <a:path extrusionOk="0" h="10242" w="19249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3"/>
            <p:cNvSpPr/>
            <p:nvPr/>
          </p:nvSpPr>
          <p:spPr>
            <a:xfrm>
              <a:off x="5174700" y="3246800"/>
              <a:ext cx="960700" cy="504325"/>
            </a:xfrm>
            <a:custGeom>
              <a:rect b="b" l="l" r="r" t="t"/>
              <a:pathLst>
                <a:path extrusionOk="0" h="20173" w="38428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3"/>
            <p:cNvSpPr/>
            <p:nvPr/>
          </p:nvSpPr>
          <p:spPr>
            <a:xfrm>
              <a:off x="2940600" y="3515675"/>
              <a:ext cx="2506825" cy="1512350"/>
            </a:xfrm>
            <a:custGeom>
              <a:rect b="b" l="l" r="r" t="t"/>
              <a:pathLst>
                <a:path extrusionOk="0" h="60494" w="100273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3"/>
            <p:cNvSpPr/>
            <p:nvPr/>
          </p:nvSpPr>
          <p:spPr>
            <a:xfrm>
              <a:off x="2934775" y="3515875"/>
              <a:ext cx="2517650" cy="1447725"/>
            </a:xfrm>
            <a:custGeom>
              <a:rect b="b" l="l" r="r" t="t"/>
              <a:pathLst>
                <a:path extrusionOk="0" h="57909" w="100706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3"/>
            <p:cNvSpPr/>
            <p:nvPr/>
          </p:nvSpPr>
          <p:spPr>
            <a:xfrm>
              <a:off x="2940600" y="4592900"/>
              <a:ext cx="641325" cy="434500"/>
            </a:xfrm>
            <a:custGeom>
              <a:rect b="b" l="l" r="r" t="t"/>
              <a:pathLst>
                <a:path extrusionOk="0" h="17380" w="25653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3"/>
            <p:cNvSpPr/>
            <p:nvPr/>
          </p:nvSpPr>
          <p:spPr>
            <a:xfrm>
              <a:off x="3046525" y="3584675"/>
              <a:ext cx="2292475" cy="1315975"/>
            </a:xfrm>
            <a:custGeom>
              <a:rect b="b" l="l" r="r" t="t"/>
              <a:pathLst>
                <a:path extrusionOk="0" h="52639" w="91699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3"/>
            <p:cNvSpPr/>
            <p:nvPr/>
          </p:nvSpPr>
          <p:spPr>
            <a:xfrm>
              <a:off x="2831350" y="2866650"/>
              <a:ext cx="1185050" cy="1259175"/>
            </a:xfrm>
            <a:custGeom>
              <a:rect b="b" l="l" r="r" t="t"/>
              <a:pathLst>
                <a:path extrusionOk="0" h="50367" w="47402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3"/>
            <p:cNvSpPr/>
            <p:nvPr/>
          </p:nvSpPr>
          <p:spPr>
            <a:xfrm>
              <a:off x="2830525" y="3214400"/>
              <a:ext cx="178475" cy="757250"/>
            </a:xfrm>
            <a:custGeom>
              <a:rect b="b" l="l" r="r" t="t"/>
              <a:pathLst>
                <a:path extrusionOk="0" h="30290" w="7139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3"/>
            <p:cNvSpPr/>
            <p:nvPr/>
          </p:nvSpPr>
          <p:spPr>
            <a:xfrm>
              <a:off x="2882225" y="2952550"/>
              <a:ext cx="1155850" cy="1113950"/>
            </a:xfrm>
            <a:custGeom>
              <a:rect b="b" l="l" r="r" t="t"/>
              <a:pathLst>
                <a:path extrusionOk="0" h="44558" w="46234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3"/>
            <p:cNvSpPr/>
            <p:nvPr/>
          </p:nvSpPr>
          <p:spPr>
            <a:xfrm>
              <a:off x="2882225" y="2952550"/>
              <a:ext cx="870650" cy="959875"/>
            </a:xfrm>
            <a:custGeom>
              <a:rect b="b" l="l" r="r" t="t"/>
              <a:pathLst>
                <a:path extrusionOk="0" h="38395" w="34826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3"/>
            <p:cNvSpPr/>
            <p:nvPr/>
          </p:nvSpPr>
          <p:spPr>
            <a:xfrm>
              <a:off x="1840650" y="486075"/>
              <a:ext cx="2648575" cy="3757525"/>
            </a:xfrm>
            <a:custGeom>
              <a:rect b="b" l="l" r="r" t="t"/>
              <a:pathLst>
                <a:path extrusionOk="0" h="150301" w="105943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3"/>
            <p:cNvSpPr/>
            <p:nvPr/>
          </p:nvSpPr>
          <p:spPr>
            <a:xfrm>
              <a:off x="1939900" y="549125"/>
              <a:ext cx="2549325" cy="3688500"/>
            </a:xfrm>
            <a:custGeom>
              <a:rect b="b" l="l" r="r" t="t"/>
              <a:pathLst>
                <a:path extrusionOk="0" h="147540" w="101973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3"/>
            <p:cNvSpPr/>
            <p:nvPr/>
          </p:nvSpPr>
          <p:spPr>
            <a:xfrm>
              <a:off x="2016600" y="682000"/>
              <a:ext cx="2395075" cy="3194625"/>
            </a:xfrm>
            <a:custGeom>
              <a:rect b="b" l="l" r="r" t="t"/>
              <a:pathLst>
                <a:path extrusionOk="0" h="127785" w="95803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3220800" y="3255600"/>
              <a:ext cx="132625" cy="166475"/>
            </a:xfrm>
            <a:custGeom>
              <a:rect b="b" l="l" r="r" t="t"/>
              <a:pathLst>
                <a:path extrusionOk="0" h="6659" w="5305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1839825" y="1949350"/>
              <a:ext cx="152625" cy="2293850"/>
            </a:xfrm>
            <a:custGeom>
              <a:rect b="b" l="l" r="r" t="t"/>
              <a:pathLst>
                <a:path extrusionOk="0" h="91754" w="6105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1562125" y="1784225"/>
              <a:ext cx="60075" cy="1693725"/>
            </a:xfrm>
            <a:custGeom>
              <a:rect b="b" l="l" r="r" t="t"/>
              <a:pathLst>
                <a:path extrusionOk="0" h="67749" w="2403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1608825" y="380725"/>
              <a:ext cx="2232450" cy="3100575"/>
            </a:xfrm>
            <a:custGeom>
              <a:rect b="b" l="l" r="r" t="t"/>
              <a:pathLst>
                <a:path extrusionOk="0" h="124023" w="89298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1562950" y="354750"/>
              <a:ext cx="2278325" cy="1528725"/>
            </a:xfrm>
            <a:custGeom>
              <a:rect b="b" l="l" r="r" t="t"/>
              <a:pathLst>
                <a:path extrusionOk="0" h="61149" w="91133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1562950" y="1632450"/>
              <a:ext cx="56725" cy="251025"/>
            </a:xfrm>
            <a:custGeom>
              <a:rect b="b" l="l" r="r" t="t"/>
              <a:pathLst>
                <a:path extrusionOk="0" h="10041" w="2269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1609650" y="380600"/>
              <a:ext cx="2231625" cy="1502875"/>
            </a:xfrm>
            <a:custGeom>
              <a:rect b="b" l="l" r="r" t="t"/>
              <a:pathLst>
                <a:path extrusionOk="0" h="60115" w="89265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3"/>
            <p:cNvSpPr/>
            <p:nvPr/>
          </p:nvSpPr>
          <p:spPr>
            <a:xfrm>
              <a:off x="1573800" y="354750"/>
              <a:ext cx="2255800" cy="1303575"/>
            </a:xfrm>
            <a:custGeom>
              <a:rect b="b" l="l" r="r" t="t"/>
              <a:pathLst>
                <a:path extrusionOk="0" h="52143" w="90232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3"/>
            <p:cNvSpPr/>
            <p:nvPr/>
          </p:nvSpPr>
          <p:spPr>
            <a:xfrm>
              <a:off x="1818975" y="1623275"/>
              <a:ext cx="34200" cy="70900"/>
            </a:xfrm>
            <a:custGeom>
              <a:rect b="b" l="l" r="r" t="t"/>
              <a:pathLst>
                <a:path extrusionOk="0" h="2836" w="1368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3"/>
            <p:cNvSpPr/>
            <p:nvPr/>
          </p:nvSpPr>
          <p:spPr>
            <a:xfrm>
              <a:off x="1861500" y="1584075"/>
              <a:ext cx="10875" cy="89250"/>
            </a:xfrm>
            <a:custGeom>
              <a:rect b="b" l="l" r="r" t="t"/>
              <a:pathLst>
                <a:path extrusionOk="0" h="3570" w="435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3"/>
            <p:cNvSpPr/>
            <p:nvPr/>
          </p:nvSpPr>
          <p:spPr>
            <a:xfrm>
              <a:off x="1878175" y="1570100"/>
              <a:ext cx="30875" cy="83900"/>
            </a:xfrm>
            <a:custGeom>
              <a:rect b="b" l="l" r="r" t="t"/>
              <a:pathLst>
                <a:path extrusionOk="0" h="3356" w="1235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3"/>
            <p:cNvSpPr/>
            <p:nvPr/>
          </p:nvSpPr>
          <p:spPr>
            <a:xfrm>
              <a:off x="1914875" y="1567075"/>
              <a:ext cx="38375" cy="67900"/>
            </a:xfrm>
            <a:custGeom>
              <a:rect b="b" l="l" r="r" t="t"/>
              <a:pathLst>
                <a:path extrusionOk="0" h="2716" w="1535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1961575" y="1524875"/>
              <a:ext cx="60900" cy="90925"/>
            </a:xfrm>
            <a:custGeom>
              <a:rect b="b" l="l" r="r" t="t"/>
              <a:pathLst>
                <a:path extrusionOk="0" h="3637" w="2436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2029950" y="1499850"/>
              <a:ext cx="37550" cy="72575"/>
            </a:xfrm>
            <a:custGeom>
              <a:rect b="b" l="l" r="r" t="t"/>
              <a:pathLst>
                <a:path extrusionOk="0" h="2903" w="1502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2077500" y="1471500"/>
              <a:ext cx="39200" cy="100100"/>
            </a:xfrm>
            <a:custGeom>
              <a:rect b="b" l="l" r="r" t="t"/>
              <a:pathLst>
                <a:path extrusionOk="0" h="4004" w="1568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2125025" y="1499025"/>
              <a:ext cx="10875" cy="22525"/>
            </a:xfrm>
            <a:custGeom>
              <a:rect b="b" l="l" r="r" t="t"/>
              <a:pathLst>
                <a:path extrusionOk="0" h="901" w="435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2142525" y="1426675"/>
              <a:ext cx="41725" cy="84050"/>
            </a:xfrm>
            <a:custGeom>
              <a:rect b="b" l="l" r="r" t="t"/>
              <a:pathLst>
                <a:path extrusionOk="0" h="3362" w="1669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2190900" y="1391450"/>
              <a:ext cx="61750" cy="91750"/>
            </a:xfrm>
            <a:custGeom>
              <a:rect b="b" l="l" r="r" t="t"/>
              <a:pathLst>
                <a:path extrusionOk="0" h="3670" w="247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2263450" y="1352450"/>
              <a:ext cx="10025" cy="89050"/>
            </a:xfrm>
            <a:custGeom>
              <a:rect b="b" l="l" r="r" t="t"/>
              <a:pathLst>
                <a:path extrusionOk="0" h="3562" w="401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2319325" y="1351625"/>
              <a:ext cx="28375" cy="28800"/>
            </a:xfrm>
            <a:custGeom>
              <a:rect b="b" l="l" r="r" t="t"/>
              <a:pathLst>
                <a:path extrusionOk="0" h="1152" w="1135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2376025" y="1269675"/>
              <a:ext cx="43400" cy="106775"/>
            </a:xfrm>
            <a:custGeom>
              <a:rect b="b" l="l" r="r" t="t"/>
              <a:pathLst>
                <a:path extrusionOk="0" h="4271" w="1736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2428575" y="1269675"/>
              <a:ext cx="39225" cy="69250"/>
            </a:xfrm>
            <a:custGeom>
              <a:rect b="b" l="l" r="r" t="t"/>
              <a:pathLst>
                <a:path extrusionOk="0" h="2770" w="1569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2471925" y="1227350"/>
              <a:ext cx="30900" cy="84325"/>
            </a:xfrm>
            <a:custGeom>
              <a:rect b="b" l="l" r="r" t="t"/>
              <a:pathLst>
                <a:path extrusionOk="0" h="3373" w="1236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2508625" y="1224650"/>
              <a:ext cx="38400" cy="67575"/>
            </a:xfrm>
            <a:custGeom>
              <a:rect b="b" l="l" r="r" t="t"/>
              <a:pathLst>
                <a:path extrusionOk="0" h="2703" w="1536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2552825" y="1199275"/>
              <a:ext cx="34225" cy="70775"/>
            </a:xfrm>
            <a:custGeom>
              <a:rect b="b" l="l" r="r" t="t"/>
              <a:pathLst>
                <a:path extrusionOk="0" h="2831" w="1369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1688875" y="1619650"/>
              <a:ext cx="76750" cy="163075"/>
            </a:xfrm>
            <a:custGeom>
              <a:rect b="b" l="l" r="r" t="t"/>
              <a:pathLst>
                <a:path extrusionOk="0" h="6523" w="307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3442625" y="658650"/>
              <a:ext cx="55900" cy="71725"/>
            </a:xfrm>
            <a:custGeom>
              <a:rect b="b" l="l" r="r" t="t"/>
              <a:pathLst>
                <a:path extrusionOk="0" h="2869" w="2236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3554375" y="593975"/>
              <a:ext cx="55075" cy="72050"/>
            </a:xfrm>
            <a:custGeom>
              <a:rect b="b" l="l" r="r" t="t"/>
              <a:pathLst>
                <a:path extrusionOk="0" h="2882" w="2203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3665300" y="529400"/>
              <a:ext cx="55875" cy="72100"/>
            </a:xfrm>
            <a:custGeom>
              <a:rect b="b" l="l" r="r" t="t"/>
              <a:pathLst>
                <a:path extrusionOk="0" h="2884" w="2235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1687200" y="2018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1728075" y="2000825"/>
              <a:ext cx="24200" cy="56125"/>
            </a:xfrm>
            <a:custGeom>
              <a:rect b="b" l="l" r="r" t="t"/>
              <a:pathLst>
                <a:path extrusionOk="0" h="2245" w="968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1758100" y="1989375"/>
              <a:ext cx="32550" cy="53175"/>
            </a:xfrm>
            <a:custGeom>
              <a:rect b="b" l="l" r="r" t="t"/>
              <a:pathLst>
                <a:path extrusionOk="0" h="2127" w="1302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1792275" y="1970400"/>
              <a:ext cx="35050" cy="54150"/>
            </a:xfrm>
            <a:custGeom>
              <a:rect b="b" l="l" r="r" t="t"/>
              <a:pathLst>
                <a:path extrusionOk="0" h="2166" w="1402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1830650" y="193850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1895700" y="1908350"/>
              <a:ext cx="34200" cy="49350"/>
            </a:xfrm>
            <a:custGeom>
              <a:rect b="b" l="l" r="r" t="t"/>
              <a:pathLst>
                <a:path extrusionOk="0" h="1974" w="1368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1932375" y="18934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1967400" y="1870325"/>
              <a:ext cx="30050" cy="52975"/>
            </a:xfrm>
            <a:custGeom>
              <a:rect b="b" l="l" r="r" t="t"/>
              <a:pathLst>
                <a:path extrusionOk="0" h="2119" w="1202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2003275" y="1851975"/>
              <a:ext cx="25875" cy="49650"/>
            </a:xfrm>
            <a:custGeom>
              <a:rect b="b" l="l" r="r" t="t"/>
              <a:pathLst>
                <a:path extrusionOk="0" h="1986" w="1035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2037450" y="1819250"/>
              <a:ext cx="26725" cy="62350"/>
            </a:xfrm>
            <a:custGeom>
              <a:rect b="b" l="l" r="r" t="t"/>
              <a:pathLst>
                <a:path extrusionOk="0" h="2494" w="1069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3"/>
            <p:cNvSpPr/>
            <p:nvPr/>
          </p:nvSpPr>
          <p:spPr>
            <a:xfrm>
              <a:off x="2070825" y="1813900"/>
              <a:ext cx="29200" cy="44075"/>
            </a:xfrm>
            <a:custGeom>
              <a:rect b="b" l="l" r="r" t="t"/>
              <a:pathLst>
                <a:path extrusionOk="0" h="1763" w="1168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3"/>
            <p:cNvSpPr/>
            <p:nvPr/>
          </p:nvSpPr>
          <p:spPr>
            <a:xfrm>
              <a:off x="2104175" y="1793800"/>
              <a:ext cx="31725" cy="49175"/>
            </a:xfrm>
            <a:custGeom>
              <a:rect b="b" l="l" r="r" t="t"/>
              <a:pathLst>
                <a:path extrusionOk="0" h="1967" w="1269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3"/>
            <p:cNvSpPr/>
            <p:nvPr/>
          </p:nvSpPr>
          <p:spPr>
            <a:xfrm>
              <a:off x="2138375" y="1770875"/>
              <a:ext cx="32550" cy="40675"/>
            </a:xfrm>
            <a:custGeom>
              <a:rect b="b" l="l" r="r" t="t"/>
              <a:pathLst>
                <a:path extrusionOk="0" h="1627" w="1302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3"/>
            <p:cNvSpPr/>
            <p:nvPr/>
          </p:nvSpPr>
          <p:spPr>
            <a:xfrm>
              <a:off x="2179225" y="173752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3"/>
            <p:cNvSpPr/>
            <p:nvPr/>
          </p:nvSpPr>
          <p:spPr>
            <a:xfrm>
              <a:off x="2210925" y="1718350"/>
              <a:ext cx="25025" cy="64025"/>
            </a:xfrm>
            <a:custGeom>
              <a:rect b="b" l="l" r="r" t="t"/>
              <a:pathLst>
                <a:path extrusionOk="0" h="2561" w="1001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3"/>
            <p:cNvSpPr/>
            <p:nvPr/>
          </p:nvSpPr>
          <p:spPr>
            <a:xfrm>
              <a:off x="2253450" y="1745500"/>
              <a:ext cx="9200" cy="12675"/>
            </a:xfrm>
            <a:custGeom>
              <a:rect b="b" l="l" r="r" t="t"/>
              <a:pathLst>
                <a:path extrusionOk="0" h="507" w="368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3"/>
            <p:cNvSpPr/>
            <p:nvPr/>
          </p:nvSpPr>
          <p:spPr>
            <a:xfrm>
              <a:off x="2280975" y="1678300"/>
              <a:ext cx="25025" cy="60425"/>
            </a:xfrm>
            <a:custGeom>
              <a:rect b="b" l="l" r="r" t="t"/>
              <a:pathLst>
                <a:path extrusionOk="0" h="2417" w="1001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3"/>
            <p:cNvSpPr/>
            <p:nvPr/>
          </p:nvSpPr>
          <p:spPr>
            <a:xfrm>
              <a:off x="2317650" y="1658300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2381050" y="1634100"/>
              <a:ext cx="30025" cy="45275"/>
            </a:xfrm>
            <a:custGeom>
              <a:rect b="b" l="l" r="r" t="t"/>
              <a:pathLst>
                <a:path extrusionOk="0" h="1811" w="1201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415225" y="1613900"/>
              <a:ext cx="31725" cy="49225"/>
            </a:xfrm>
            <a:custGeom>
              <a:rect b="b" l="l" r="r" t="t"/>
              <a:pathLst>
                <a:path extrusionOk="0" h="1969" w="1269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2451100" y="15909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3"/>
            <p:cNvSpPr/>
            <p:nvPr/>
          </p:nvSpPr>
          <p:spPr>
            <a:xfrm>
              <a:off x="2485275" y="1574550"/>
              <a:ext cx="29225" cy="44575"/>
            </a:xfrm>
            <a:custGeom>
              <a:rect b="b" l="l" r="r" t="t"/>
              <a:pathLst>
                <a:path extrusionOk="0" h="1783" w="1169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3"/>
            <p:cNvSpPr/>
            <p:nvPr/>
          </p:nvSpPr>
          <p:spPr>
            <a:xfrm>
              <a:off x="2518625" y="1534050"/>
              <a:ext cx="33400" cy="66950"/>
            </a:xfrm>
            <a:custGeom>
              <a:rect b="b" l="l" r="r" t="t"/>
              <a:pathLst>
                <a:path extrusionOk="0" h="2678" w="1336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3"/>
            <p:cNvSpPr/>
            <p:nvPr/>
          </p:nvSpPr>
          <p:spPr>
            <a:xfrm>
              <a:off x="2555325" y="1519875"/>
              <a:ext cx="27550" cy="63175"/>
            </a:xfrm>
            <a:custGeom>
              <a:rect b="b" l="l" r="r" t="t"/>
              <a:pathLst>
                <a:path extrusionOk="0" h="2527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3"/>
            <p:cNvSpPr/>
            <p:nvPr/>
          </p:nvSpPr>
          <p:spPr>
            <a:xfrm>
              <a:off x="2587850" y="1514450"/>
              <a:ext cx="30875" cy="50250"/>
            </a:xfrm>
            <a:custGeom>
              <a:rect b="b" l="l" r="r" t="t"/>
              <a:pathLst>
                <a:path extrusionOk="0" h="2010" w="1235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3"/>
            <p:cNvSpPr/>
            <p:nvPr/>
          </p:nvSpPr>
          <p:spPr>
            <a:xfrm>
              <a:off x="2622050" y="1489850"/>
              <a:ext cx="32550" cy="68200"/>
            </a:xfrm>
            <a:custGeom>
              <a:rect b="b" l="l" r="r" t="t"/>
              <a:pathLst>
                <a:path extrusionOk="0" h="2728" w="1302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3"/>
            <p:cNvSpPr/>
            <p:nvPr/>
          </p:nvSpPr>
          <p:spPr>
            <a:xfrm>
              <a:off x="2657075" y="1471700"/>
              <a:ext cx="31700" cy="40475"/>
            </a:xfrm>
            <a:custGeom>
              <a:rect b="b" l="l" r="r" t="t"/>
              <a:pathLst>
                <a:path extrusionOk="0" h="1619" w="1268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3"/>
            <p:cNvSpPr/>
            <p:nvPr/>
          </p:nvSpPr>
          <p:spPr>
            <a:xfrm>
              <a:off x="2697100" y="14389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3"/>
            <p:cNvSpPr/>
            <p:nvPr/>
          </p:nvSpPr>
          <p:spPr>
            <a:xfrm>
              <a:off x="2725450" y="1416450"/>
              <a:ext cx="32550" cy="62575"/>
            </a:xfrm>
            <a:custGeom>
              <a:rect b="b" l="l" r="r" t="t"/>
              <a:pathLst>
                <a:path extrusionOk="0" h="2503" w="1302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3"/>
            <p:cNvSpPr/>
            <p:nvPr/>
          </p:nvSpPr>
          <p:spPr>
            <a:xfrm>
              <a:off x="2761300" y="1397275"/>
              <a:ext cx="29225" cy="64875"/>
            </a:xfrm>
            <a:custGeom>
              <a:rect b="b" l="l" r="r" t="t"/>
              <a:pathLst>
                <a:path extrusionOk="0" h="2595" w="1169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3"/>
            <p:cNvSpPr/>
            <p:nvPr/>
          </p:nvSpPr>
          <p:spPr>
            <a:xfrm>
              <a:off x="2796325" y="1375600"/>
              <a:ext cx="30900" cy="68200"/>
            </a:xfrm>
            <a:custGeom>
              <a:rect b="b" l="l" r="r" t="t"/>
              <a:pathLst>
                <a:path extrusionOk="0" h="2728" w="1236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3"/>
            <p:cNvSpPr/>
            <p:nvPr/>
          </p:nvSpPr>
          <p:spPr>
            <a:xfrm>
              <a:off x="2833025" y="1381425"/>
              <a:ext cx="24200" cy="21725"/>
            </a:xfrm>
            <a:custGeom>
              <a:rect b="b" l="l" r="r" t="t"/>
              <a:pathLst>
                <a:path extrusionOk="0" h="869" w="968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3"/>
            <p:cNvSpPr/>
            <p:nvPr/>
          </p:nvSpPr>
          <p:spPr>
            <a:xfrm>
              <a:off x="2867225" y="1339325"/>
              <a:ext cx="25025" cy="60475"/>
            </a:xfrm>
            <a:custGeom>
              <a:rect b="b" l="l" r="r" t="t"/>
              <a:pathLst>
                <a:path extrusionOk="0" h="2419" w="1001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3"/>
            <p:cNvSpPr/>
            <p:nvPr/>
          </p:nvSpPr>
          <p:spPr>
            <a:xfrm>
              <a:off x="2904750" y="13188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3"/>
            <p:cNvSpPr/>
            <p:nvPr/>
          </p:nvSpPr>
          <p:spPr>
            <a:xfrm>
              <a:off x="2937275" y="1302625"/>
              <a:ext cx="24200" cy="56450"/>
            </a:xfrm>
            <a:custGeom>
              <a:rect b="b" l="l" r="r" t="t"/>
              <a:pathLst>
                <a:path extrusionOk="0" h="2258" w="968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3"/>
            <p:cNvSpPr/>
            <p:nvPr/>
          </p:nvSpPr>
          <p:spPr>
            <a:xfrm>
              <a:off x="2968950" y="12947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3"/>
            <p:cNvSpPr/>
            <p:nvPr/>
          </p:nvSpPr>
          <p:spPr>
            <a:xfrm>
              <a:off x="1687200" y="212280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3"/>
            <p:cNvSpPr/>
            <p:nvPr/>
          </p:nvSpPr>
          <p:spPr>
            <a:xfrm>
              <a:off x="1723900" y="2114450"/>
              <a:ext cx="31725" cy="50075"/>
            </a:xfrm>
            <a:custGeom>
              <a:rect b="b" l="l" r="r" t="t"/>
              <a:pathLst>
                <a:path extrusionOk="0" h="2003" w="1269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3"/>
            <p:cNvSpPr/>
            <p:nvPr/>
          </p:nvSpPr>
          <p:spPr>
            <a:xfrm>
              <a:off x="1761425" y="2094025"/>
              <a:ext cx="29225" cy="54175"/>
            </a:xfrm>
            <a:custGeom>
              <a:rect b="b" l="l" r="r" t="t"/>
              <a:pathLst>
                <a:path extrusionOk="0" h="2167" w="1169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3"/>
            <p:cNvSpPr/>
            <p:nvPr/>
          </p:nvSpPr>
          <p:spPr>
            <a:xfrm>
              <a:off x="1795625" y="206275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3"/>
            <p:cNvSpPr/>
            <p:nvPr/>
          </p:nvSpPr>
          <p:spPr>
            <a:xfrm>
              <a:off x="1830650" y="2056925"/>
              <a:ext cx="25875" cy="49000"/>
            </a:xfrm>
            <a:custGeom>
              <a:rect b="b" l="l" r="r" t="t"/>
              <a:pathLst>
                <a:path extrusionOk="0" h="1960" w="1035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3"/>
            <p:cNvSpPr/>
            <p:nvPr/>
          </p:nvSpPr>
          <p:spPr>
            <a:xfrm>
              <a:off x="1863175" y="20385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3"/>
            <p:cNvSpPr/>
            <p:nvPr/>
          </p:nvSpPr>
          <p:spPr>
            <a:xfrm>
              <a:off x="1899850" y="2009375"/>
              <a:ext cx="29225" cy="52050"/>
            </a:xfrm>
            <a:custGeom>
              <a:rect b="b" l="l" r="r" t="t"/>
              <a:pathLst>
                <a:path extrusionOk="0" h="2082" w="1169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3"/>
            <p:cNvSpPr/>
            <p:nvPr/>
          </p:nvSpPr>
          <p:spPr>
            <a:xfrm>
              <a:off x="1965750" y="1973975"/>
              <a:ext cx="32550" cy="53575"/>
            </a:xfrm>
            <a:custGeom>
              <a:rect b="b" l="l" r="r" t="t"/>
              <a:pathLst>
                <a:path extrusionOk="0" h="2143" w="1302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3"/>
            <p:cNvSpPr/>
            <p:nvPr/>
          </p:nvSpPr>
          <p:spPr>
            <a:xfrm>
              <a:off x="1999100" y="1955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3"/>
            <p:cNvSpPr/>
            <p:nvPr/>
          </p:nvSpPr>
          <p:spPr>
            <a:xfrm>
              <a:off x="2037450" y="1923475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3"/>
            <p:cNvSpPr/>
            <p:nvPr/>
          </p:nvSpPr>
          <p:spPr>
            <a:xfrm>
              <a:off x="2069975" y="1918075"/>
              <a:ext cx="30900" cy="49425"/>
            </a:xfrm>
            <a:custGeom>
              <a:rect b="b" l="l" r="r" t="t"/>
              <a:pathLst>
                <a:path extrusionOk="0" h="1977" w="1236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3"/>
            <p:cNvSpPr/>
            <p:nvPr/>
          </p:nvSpPr>
          <p:spPr>
            <a:xfrm>
              <a:off x="2106675" y="1896800"/>
              <a:ext cx="26700" cy="49225"/>
            </a:xfrm>
            <a:custGeom>
              <a:rect b="b" l="l" r="r" t="t"/>
              <a:pathLst>
                <a:path extrusionOk="0" h="1969" w="1068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3"/>
            <p:cNvSpPr/>
            <p:nvPr/>
          </p:nvSpPr>
          <p:spPr>
            <a:xfrm>
              <a:off x="2138375" y="1875325"/>
              <a:ext cx="32550" cy="40800"/>
            </a:xfrm>
            <a:custGeom>
              <a:rect b="b" l="l" r="r" t="t"/>
              <a:pathLst>
                <a:path extrusionOk="0" h="1632" w="1302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3"/>
            <p:cNvSpPr/>
            <p:nvPr/>
          </p:nvSpPr>
          <p:spPr>
            <a:xfrm>
              <a:off x="2179225" y="18426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3"/>
            <p:cNvSpPr/>
            <p:nvPr/>
          </p:nvSpPr>
          <p:spPr>
            <a:xfrm>
              <a:off x="2207575" y="18284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3"/>
            <p:cNvSpPr/>
            <p:nvPr/>
          </p:nvSpPr>
          <p:spPr>
            <a:xfrm>
              <a:off x="2245100" y="1810075"/>
              <a:ext cx="29225" cy="51450"/>
            </a:xfrm>
            <a:custGeom>
              <a:rect b="b" l="l" r="r" t="t"/>
              <a:pathLst>
                <a:path extrusionOk="0" h="2058" w="1169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3"/>
            <p:cNvSpPr/>
            <p:nvPr/>
          </p:nvSpPr>
          <p:spPr>
            <a:xfrm>
              <a:off x="2280125" y="1789425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3"/>
            <p:cNvSpPr/>
            <p:nvPr/>
          </p:nvSpPr>
          <p:spPr>
            <a:xfrm>
              <a:off x="2309325" y="1778175"/>
              <a:ext cx="34200" cy="69450"/>
            </a:xfrm>
            <a:custGeom>
              <a:rect b="b" l="l" r="r" t="t"/>
              <a:pathLst>
                <a:path extrusionOk="0" h="2778" w="1368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3"/>
            <p:cNvSpPr/>
            <p:nvPr/>
          </p:nvSpPr>
          <p:spPr>
            <a:xfrm>
              <a:off x="2357700" y="1761900"/>
              <a:ext cx="8350" cy="41325"/>
            </a:xfrm>
            <a:custGeom>
              <a:rect b="b" l="l" r="r" t="t"/>
              <a:pathLst>
                <a:path extrusionOk="0" h="1653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3"/>
            <p:cNvSpPr/>
            <p:nvPr/>
          </p:nvSpPr>
          <p:spPr>
            <a:xfrm>
              <a:off x="2383550" y="171417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3"/>
            <p:cNvSpPr/>
            <p:nvPr/>
          </p:nvSpPr>
          <p:spPr>
            <a:xfrm>
              <a:off x="2418575" y="16933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3"/>
            <p:cNvSpPr/>
            <p:nvPr/>
          </p:nvSpPr>
          <p:spPr>
            <a:xfrm>
              <a:off x="2447750" y="1694375"/>
              <a:ext cx="35050" cy="52350"/>
            </a:xfrm>
            <a:custGeom>
              <a:rect b="b" l="l" r="r" t="t"/>
              <a:pathLst>
                <a:path extrusionOk="0" h="2094" w="1402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3"/>
            <p:cNvSpPr/>
            <p:nvPr/>
          </p:nvSpPr>
          <p:spPr>
            <a:xfrm>
              <a:off x="2482775" y="1673800"/>
              <a:ext cx="34225" cy="52900"/>
            </a:xfrm>
            <a:custGeom>
              <a:rect b="b" l="l" r="r" t="t"/>
              <a:pathLst>
                <a:path extrusionOk="0" h="2116" w="1369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3"/>
            <p:cNvSpPr/>
            <p:nvPr/>
          </p:nvSpPr>
          <p:spPr>
            <a:xfrm>
              <a:off x="2517800" y="1653775"/>
              <a:ext cx="34225" cy="52925"/>
            </a:xfrm>
            <a:custGeom>
              <a:rect b="b" l="l" r="r" t="t"/>
              <a:pathLst>
                <a:path extrusionOk="0" h="2117" w="1369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3"/>
            <p:cNvSpPr/>
            <p:nvPr/>
          </p:nvSpPr>
          <p:spPr>
            <a:xfrm>
              <a:off x="2564500" y="16701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3"/>
            <p:cNvSpPr/>
            <p:nvPr/>
          </p:nvSpPr>
          <p:spPr>
            <a:xfrm>
              <a:off x="2590350" y="16174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3"/>
            <p:cNvSpPr/>
            <p:nvPr/>
          </p:nvSpPr>
          <p:spPr>
            <a:xfrm>
              <a:off x="2624550" y="1584900"/>
              <a:ext cx="26700" cy="62375"/>
            </a:xfrm>
            <a:custGeom>
              <a:rect b="b" l="l" r="r" t="t"/>
              <a:pathLst>
                <a:path extrusionOk="0" h="2495" w="1068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3"/>
            <p:cNvSpPr/>
            <p:nvPr/>
          </p:nvSpPr>
          <p:spPr>
            <a:xfrm>
              <a:off x="2659575" y="1570950"/>
              <a:ext cx="29200" cy="51575"/>
            </a:xfrm>
            <a:custGeom>
              <a:rect b="b" l="l" r="r" t="t"/>
              <a:pathLst>
                <a:path extrusionOk="0" h="2063" w="1168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3"/>
            <p:cNvSpPr/>
            <p:nvPr/>
          </p:nvSpPr>
          <p:spPr>
            <a:xfrm>
              <a:off x="2692100" y="1559550"/>
              <a:ext cx="30050" cy="45100"/>
            </a:xfrm>
            <a:custGeom>
              <a:rect b="b" l="l" r="r" t="t"/>
              <a:pathLst>
                <a:path extrusionOk="0" h="1804" w="1202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3"/>
            <p:cNvSpPr/>
            <p:nvPr/>
          </p:nvSpPr>
          <p:spPr>
            <a:xfrm>
              <a:off x="2724625" y="1536950"/>
              <a:ext cx="35875" cy="55275"/>
            </a:xfrm>
            <a:custGeom>
              <a:rect b="b" l="l" r="r" t="t"/>
              <a:pathLst>
                <a:path extrusionOk="0" h="2211" w="1435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3"/>
            <p:cNvSpPr/>
            <p:nvPr/>
          </p:nvSpPr>
          <p:spPr>
            <a:xfrm>
              <a:off x="2761300" y="1519800"/>
              <a:ext cx="30050" cy="46575"/>
            </a:xfrm>
            <a:custGeom>
              <a:rect b="b" l="l" r="r" t="t"/>
              <a:pathLst>
                <a:path extrusionOk="0" h="1863" w="1202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2793000" y="1498800"/>
              <a:ext cx="33375" cy="70075"/>
            </a:xfrm>
            <a:custGeom>
              <a:rect b="b" l="l" r="r" t="t"/>
              <a:pathLst>
                <a:path extrusionOk="0" h="2803" w="1335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3"/>
            <p:cNvSpPr/>
            <p:nvPr/>
          </p:nvSpPr>
          <p:spPr>
            <a:xfrm>
              <a:off x="2832200" y="1477550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3"/>
            <p:cNvSpPr/>
            <p:nvPr/>
          </p:nvSpPr>
          <p:spPr>
            <a:xfrm>
              <a:off x="2875550" y="14908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3"/>
            <p:cNvSpPr/>
            <p:nvPr/>
          </p:nvSpPr>
          <p:spPr>
            <a:xfrm>
              <a:off x="2899750" y="1439800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2934775" y="1416675"/>
              <a:ext cx="29200" cy="52975"/>
            </a:xfrm>
            <a:custGeom>
              <a:rect b="b" l="l" r="r" t="t"/>
              <a:pathLst>
                <a:path extrusionOk="0" h="2119" w="1168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2968125" y="1394975"/>
              <a:ext cx="31725" cy="68000"/>
            </a:xfrm>
            <a:custGeom>
              <a:rect b="b" l="l" r="r" t="t"/>
              <a:pathLst>
                <a:path extrusionOk="0" h="2720" w="1269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3005650" y="1354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3039000" y="1358925"/>
              <a:ext cx="26725" cy="49225"/>
            </a:xfrm>
            <a:custGeom>
              <a:rect b="b" l="l" r="r" t="t"/>
              <a:pathLst>
                <a:path extrusionOk="0" h="1969" w="1069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3073200" y="133660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3104900" y="1310550"/>
              <a:ext cx="32525" cy="58200"/>
            </a:xfrm>
            <a:custGeom>
              <a:rect b="b" l="l" r="r" t="t"/>
              <a:pathLst>
                <a:path extrusionOk="0" h="2328" w="1301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3140750" y="1300550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3173275" y="1277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3210800" y="1260850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3246650" y="1238000"/>
              <a:ext cx="25875" cy="50675"/>
            </a:xfrm>
            <a:custGeom>
              <a:rect b="b" l="l" r="r" t="t"/>
              <a:pathLst>
                <a:path extrusionOk="0" h="2027" w="1035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3"/>
            <p:cNvSpPr/>
            <p:nvPr/>
          </p:nvSpPr>
          <p:spPr>
            <a:xfrm>
              <a:off x="3282525" y="1195475"/>
              <a:ext cx="24200" cy="83200"/>
            </a:xfrm>
            <a:custGeom>
              <a:rect b="b" l="l" r="r" t="t"/>
              <a:pathLst>
                <a:path extrusionOk="0" h="3328" w="968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3"/>
            <p:cNvSpPr/>
            <p:nvPr/>
          </p:nvSpPr>
          <p:spPr>
            <a:xfrm>
              <a:off x="3315875" y="1199000"/>
              <a:ext cx="25875" cy="49025"/>
            </a:xfrm>
            <a:custGeom>
              <a:rect b="b" l="l" r="r" t="t"/>
              <a:pathLst>
                <a:path extrusionOk="0" h="1961" w="1035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3"/>
            <p:cNvSpPr/>
            <p:nvPr/>
          </p:nvSpPr>
          <p:spPr>
            <a:xfrm>
              <a:off x="3350075" y="1166275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3"/>
            <p:cNvSpPr/>
            <p:nvPr/>
          </p:nvSpPr>
          <p:spPr>
            <a:xfrm>
              <a:off x="3385100" y="1151275"/>
              <a:ext cx="29200" cy="52625"/>
            </a:xfrm>
            <a:custGeom>
              <a:rect b="b" l="l" r="r" t="t"/>
              <a:pathLst>
                <a:path extrusionOk="0" h="2105" w="1168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3"/>
            <p:cNvSpPr/>
            <p:nvPr/>
          </p:nvSpPr>
          <p:spPr>
            <a:xfrm>
              <a:off x="3416775" y="1140425"/>
              <a:ext cx="30050" cy="45600"/>
            </a:xfrm>
            <a:custGeom>
              <a:rect b="b" l="l" r="r" t="t"/>
              <a:pathLst>
                <a:path extrusionOk="0" h="1824" w="1202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3"/>
            <p:cNvSpPr/>
            <p:nvPr/>
          </p:nvSpPr>
          <p:spPr>
            <a:xfrm>
              <a:off x="3449300" y="1118325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3"/>
            <p:cNvSpPr/>
            <p:nvPr/>
          </p:nvSpPr>
          <p:spPr>
            <a:xfrm>
              <a:off x="3486825" y="1100725"/>
              <a:ext cx="30050" cy="47025"/>
            </a:xfrm>
            <a:custGeom>
              <a:rect b="b" l="l" r="r" t="t"/>
              <a:pathLst>
                <a:path extrusionOk="0" h="1881" w="1202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3"/>
            <p:cNvSpPr/>
            <p:nvPr/>
          </p:nvSpPr>
          <p:spPr>
            <a:xfrm>
              <a:off x="3517675" y="1079550"/>
              <a:ext cx="34225" cy="70700"/>
            </a:xfrm>
            <a:custGeom>
              <a:rect b="b" l="l" r="r" t="t"/>
              <a:pathLst>
                <a:path extrusionOk="0" h="2828" w="1369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3"/>
            <p:cNvSpPr/>
            <p:nvPr/>
          </p:nvSpPr>
          <p:spPr>
            <a:xfrm>
              <a:off x="3557700" y="1035550"/>
              <a:ext cx="25900" cy="83225"/>
            </a:xfrm>
            <a:custGeom>
              <a:rect b="b" l="l" r="r" t="t"/>
              <a:pathLst>
                <a:path extrusionOk="0" h="3329" w="1036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3592725" y="1025000"/>
              <a:ext cx="25050" cy="60400"/>
            </a:xfrm>
            <a:custGeom>
              <a:rect b="b" l="l" r="r" t="t"/>
              <a:pathLst>
                <a:path extrusionOk="0" h="2416" w="1002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3635275" y="1052225"/>
              <a:ext cx="9200" cy="12975"/>
            </a:xfrm>
            <a:custGeom>
              <a:rect b="b" l="l" r="r" t="t"/>
              <a:pathLst>
                <a:path extrusionOk="0" h="519" w="368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3662775" y="985525"/>
              <a:ext cx="25050" cy="62900"/>
            </a:xfrm>
            <a:custGeom>
              <a:rect b="b" l="l" r="r" t="t"/>
              <a:pathLst>
                <a:path extrusionOk="0" h="2516" w="1002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3698650" y="9653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3728675" y="9603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3"/>
            <p:cNvSpPr/>
            <p:nvPr/>
          </p:nvSpPr>
          <p:spPr>
            <a:xfrm>
              <a:off x="1857325" y="21294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3"/>
            <p:cNvSpPr/>
            <p:nvPr/>
          </p:nvSpPr>
          <p:spPr>
            <a:xfrm>
              <a:off x="1894025" y="2120300"/>
              <a:ext cx="31725" cy="50050"/>
            </a:xfrm>
            <a:custGeom>
              <a:rect b="b" l="l" r="r" t="t"/>
              <a:pathLst>
                <a:path extrusionOk="0" h="2002" w="1269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3"/>
            <p:cNvSpPr/>
            <p:nvPr/>
          </p:nvSpPr>
          <p:spPr>
            <a:xfrm>
              <a:off x="1930725" y="210070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3"/>
            <p:cNvSpPr/>
            <p:nvPr/>
          </p:nvSpPr>
          <p:spPr>
            <a:xfrm>
              <a:off x="1965750" y="2069425"/>
              <a:ext cx="27525" cy="63200"/>
            </a:xfrm>
            <a:custGeom>
              <a:rect b="b" l="l" r="r" t="t"/>
              <a:pathLst>
                <a:path extrusionOk="0" h="2528" w="1101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3"/>
            <p:cNvSpPr/>
            <p:nvPr/>
          </p:nvSpPr>
          <p:spPr>
            <a:xfrm>
              <a:off x="1999100" y="2063575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2027450" y="213615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2066650" y="2116125"/>
              <a:ext cx="26700" cy="62975"/>
            </a:xfrm>
            <a:custGeom>
              <a:rect b="b" l="l" r="r" t="t"/>
              <a:pathLst>
                <a:path extrusionOk="0" h="2519" w="1068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3"/>
            <p:cNvSpPr/>
            <p:nvPr/>
          </p:nvSpPr>
          <p:spPr>
            <a:xfrm>
              <a:off x="2100000" y="2110800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3"/>
            <p:cNvSpPr/>
            <p:nvPr/>
          </p:nvSpPr>
          <p:spPr>
            <a:xfrm>
              <a:off x="2135025" y="2087775"/>
              <a:ext cx="29225" cy="47600"/>
            </a:xfrm>
            <a:custGeom>
              <a:rect b="b" l="l" r="r" t="t"/>
              <a:pathLst>
                <a:path extrusionOk="0" h="1904" w="1169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3"/>
            <p:cNvSpPr/>
            <p:nvPr/>
          </p:nvSpPr>
          <p:spPr>
            <a:xfrm>
              <a:off x="2169225" y="2070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3"/>
            <p:cNvSpPr/>
            <p:nvPr/>
          </p:nvSpPr>
          <p:spPr>
            <a:xfrm>
              <a:off x="2201750" y="2041900"/>
              <a:ext cx="31700" cy="58200"/>
            </a:xfrm>
            <a:custGeom>
              <a:rect b="b" l="l" r="r" t="t"/>
              <a:pathLst>
                <a:path extrusionOk="0" h="2328" w="1268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3"/>
            <p:cNvSpPr/>
            <p:nvPr/>
          </p:nvSpPr>
          <p:spPr>
            <a:xfrm>
              <a:off x="2239275" y="2023550"/>
              <a:ext cx="30050" cy="50575"/>
            </a:xfrm>
            <a:custGeom>
              <a:rect b="b" l="l" r="r" t="t"/>
              <a:pathLst>
                <a:path extrusionOk="0" h="2023" w="1202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3"/>
            <p:cNvSpPr/>
            <p:nvPr/>
          </p:nvSpPr>
          <p:spPr>
            <a:xfrm>
              <a:off x="2274300" y="2002075"/>
              <a:ext cx="29200" cy="52025"/>
            </a:xfrm>
            <a:custGeom>
              <a:rect b="b" l="l" r="r" t="t"/>
              <a:pathLst>
                <a:path extrusionOk="0" h="2081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3"/>
            <p:cNvSpPr/>
            <p:nvPr/>
          </p:nvSpPr>
          <p:spPr>
            <a:xfrm>
              <a:off x="2303475" y="1990000"/>
              <a:ext cx="34225" cy="70275"/>
            </a:xfrm>
            <a:custGeom>
              <a:rect b="b" l="l" r="r" t="t"/>
              <a:pathLst>
                <a:path extrusionOk="0" h="2811" w="1369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3"/>
            <p:cNvSpPr/>
            <p:nvPr/>
          </p:nvSpPr>
          <p:spPr>
            <a:xfrm>
              <a:off x="2342675" y="1969550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3"/>
            <p:cNvSpPr/>
            <p:nvPr/>
          </p:nvSpPr>
          <p:spPr>
            <a:xfrm>
              <a:off x="2386050" y="1953975"/>
              <a:ext cx="9200" cy="41875"/>
            </a:xfrm>
            <a:custGeom>
              <a:rect b="b" l="l" r="r" t="t"/>
              <a:pathLst>
                <a:path extrusionOk="0" h="1675" w="368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3"/>
            <p:cNvSpPr/>
            <p:nvPr/>
          </p:nvSpPr>
          <p:spPr>
            <a:xfrm>
              <a:off x="2412725" y="1906175"/>
              <a:ext cx="25050" cy="82375"/>
            </a:xfrm>
            <a:custGeom>
              <a:rect b="b" l="l" r="r" t="t"/>
              <a:pathLst>
                <a:path extrusionOk="0" h="3295" w="1002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3"/>
            <p:cNvSpPr/>
            <p:nvPr/>
          </p:nvSpPr>
          <p:spPr>
            <a:xfrm>
              <a:off x="2446925" y="188680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3"/>
            <p:cNvSpPr/>
            <p:nvPr/>
          </p:nvSpPr>
          <p:spPr>
            <a:xfrm>
              <a:off x="2476950" y="1888875"/>
              <a:ext cx="35875" cy="54450"/>
            </a:xfrm>
            <a:custGeom>
              <a:rect b="b" l="l" r="r" t="t"/>
              <a:pathLst>
                <a:path extrusionOk="0" h="2178" w="1435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3"/>
            <p:cNvSpPr/>
            <p:nvPr/>
          </p:nvSpPr>
          <p:spPr>
            <a:xfrm>
              <a:off x="2512800" y="1867250"/>
              <a:ext cx="32550" cy="72725"/>
            </a:xfrm>
            <a:custGeom>
              <a:rect b="b" l="l" r="r" t="t"/>
              <a:pathLst>
                <a:path extrusionOk="0" h="2909" w="1302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3"/>
            <p:cNvSpPr/>
            <p:nvPr/>
          </p:nvSpPr>
          <p:spPr>
            <a:xfrm>
              <a:off x="2544500" y="1851550"/>
              <a:ext cx="33375" cy="69250"/>
            </a:xfrm>
            <a:custGeom>
              <a:rect b="b" l="l" r="r" t="t"/>
              <a:pathLst>
                <a:path extrusionOk="0" h="2770" w="1335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3"/>
            <p:cNvSpPr/>
            <p:nvPr/>
          </p:nvSpPr>
          <p:spPr>
            <a:xfrm>
              <a:off x="2582850" y="1832500"/>
              <a:ext cx="30875" cy="46525"/>
            </a:xfrm>
            <a:custGeom>
              <a:rect b="b" l="l" r="r" t="t"/>
              <a:pathLst>
                <a:path extrusionOk="0" h="1861" w="1235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3"/>
            <p:cNvSpPr/>
            <p:nvPr/>
          </p:nvSpPr>
          <p:spPr>
            <a:xfrm>
              <a:off x="2617050" y="180695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3"/>
            <p:cNvSpPr/>
            <p:nvPr/>
          </p:nvSpPr>
          <p:spPr>
            <a:xfrm>
              <a:off x="2651225" y="1792225"/>
              <a:ext cx="30875" cy="44775"/>
            </a:xfrm>
            <a:custGeom>
              <a:rect b="b" l="l" r="r" t="t"/>
              <a:pathLst>
                <a:path extrusionOk="0" h="1791" w="1235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3"/>
            <p:cNvSpPr/>
            <p:nvPr/>
          </p:nvSpPr>
          <p:spPr>
            <a:xfrm>
              <a:off x="2697100" y="1802775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3"/>
            <p:cNvSpPr/>
            <p:nvPr/>
          </p:nvSpPr>
          <p:spPr>
            <a:xfrm>
              <a:off x="2722125" y="1749200"/>
              <a:ext cx="29200" cy="47575"/>
            </a:xfrm>
            <a:custGeom>
              <a:rect b="b" l="l" r="r" t="t"/>
              <a:pathLst>
                <a:path extrusionOk="0" h="1903" w="1168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3"/>
            <p:cNvSpPr/>
            <p:nvPr/>
          </p:nvSpPr>
          <p:spPr>
            <a:xfrm>
              <a:off x="2755475" y="173217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3"/>
            <p:cNvSpPr/>
            <p:nvPr/>
          </p:nvSpPr>
          <p:spPr>
            <a:xfrm>
              <a:off x="2787150" y="1709575"/>
              <a:ext cx="36725" cy="55275"/>
            </a:xfrm>
            <a:custGeom>
              <a:rect b="b" l="l" r="r" t="t"/>
              <a:pathLst>
                <a:path extrusionOk="0" h="2211" w="1469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3"/>
            <p:cNvSpPr/>
            <p:nvPr/>
          </p:nvSpPr>
          <p:spPr>
            <a:xfrm>
              <a:off x="2827200" y="166685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3"/>
            <p:cNvSpPr/>
            <p:nvPr/>
          </p:nvSpPr>
          <p:spPr>
            <a:xfrm>
              <a:off x="2856375" y="1657450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3"/>
            <p:cNvSpPr/>
            <p:nvPr/>
          </p:nvSpPr>
          <p:spPr>
            <a:xfrm>
              <a:off x="2896400" y="1627450"/>
              <a:ext cx="25050" cy="82575"/>
            </a:xfrm>
            <a:custGeom>
              <a:rect b="b" l="l" r="r" t="t"/>
              <a:pathLst>
                <a:path extrusionOk="0" h="3303" w="1002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3"/>
            <p:cNvSpPr/>
            <p:nvPr/>
          </p:nvSpPr>
          <p:spPr>
            <a:xfrm>
              <a:off x="2929775" y="1617425"/>
              <a:ext cx="26700" cy="63550"/>
            </a:xfrm>
            <a:custGeom>
              <a:rect b="b" l="l" r="r" t="t"/>
              <a:pathLst>
                <a:path extrusionOk="0" h="2542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3"/>
            <p:cNvSpPr/>
            <p:nvPr/>
          </p:nvSpPr>
          <p:spPr>
            <a:xfrm>
              <a:off x="2963125" y="1612425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3"/>
            <p:cNvSpPr/>
            <p:nvPr/>
          </p:nvSpPr>
          <p:spPr>
            <a:xfrm>
              <a:off x="2998150" y="1589300"/>
              <a:ext cx="29200" cy="47375"/>
            </a:xfrm>
            <a:custGeom>
              <a:rect b="b" l="l" r="r" t="t"/>
              <a:pathLst>
                <a:path extrusionOk="0" h="1895" w="1168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3"/>
            <p:cNvSpPr/>
            <p:nvPr/>
          </p:nvSpPr>
          <p:spPr>
            <a:xfrm>
              <a:off x="3032325" y="15715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3"/>
            <p:cNvSpPr/>
            <p:nvPr/>
          </p:nvSpPr>
          <p:spPr>
            <a:xfrm>
              <a:off x="1857325" y="2338775"/>
              <a:ext cx="33400" cy="49850"/>
            </a:xfrm>
            <a:custGeom>
              <a:rect b="b" l="l" r="r" t="t"/>
              <a:pathLst>
                <a:path extrusionOk="0" h="1994" w="1336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3"/>
            <p:cNvSpPr/>
            <p:nvPr/>
          </p:nvSpPr>
          <p:spPr>
            <a:xfrm>
              <a:off x="1897350" y="2308125"/>
              <a:ext cx="25050" cy="83225"/>
            </a:xfrm>
            <a:custGeom>
              <a:rect b="b" l="l" r="r" t="t"/>
              <a:pathLst>
                <a:path extrusionOk="0" h="3329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3"/>
            <p:cNvSpPr/>
            <p:nvPr/>
          </p:nvSpPr>
          <p:spPr>
            <a:xfrm>
              <a:off x="1928225" y="230960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3"/>
            <p:cNvSpPr/>
            <p:nvPr/>
          </p:nvSpPr>
          <p:spPr>
            <a:xfrm>
              <a:off x="1964900" y="2290000"/>
              <a:ext cx="29225" cy="53950"/>
            </a:xfrm>
            <a:custGeom>
              <a:rect b="b" l="l" r="r" t="t"/>
              <a:pathLst>
                <a:path extrusionOk="0" h="2158" w="1169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3"/>
            <p:cNvSpPr/>
            <p:nvPr/>
          </p:nvSpPr>
          <p:spPr>
            <a:xfrm>
              <a:off x="1999925" y="2258725"/>
              <a:ext cx="27550" cy="63750"/>
            </a:xfrm>
            <a:custGeom>
              <a:rect b="b" l="l" r="r" t="t"/>
              <a:pathLst>
                <a:path extrusionOk="0" h="2550" w="1102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3"/>
            <p:cNvSpPr/>
            <p:nvPr/>
          </p:nvSpPr>
          <p:spPr>
            <a:xfrm>
              <a:off x="2033300" y="22529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3"/>
            <p:cNvSpPr/>
            <p:nvPr/>
          </p:nvSpPr>
          <p:spPr>
            <a:xfrm>
              <a:off x="1857325" y="24432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3"/>
            <p:cNvSpPr/>
            <p:nvPr/>
          </p:nvSpPr>
          <p:spPr>
            <a:xfrm>
              <a:off x="1894025" y="2434675"/>
              <a:ext cx="31725" cy="49575"/>
            </a:xfrm>
            <a:custGeom>
              <a:rect b="b" l="l" r="r" t="t"/>
              <a:pathLst>
                <a:path extrusionOk="0" h="1983" w="1269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3"/>
            <p:cNvSpPr/>
            <p:nvPr/>
          </p:nvSpPr>
          <p:spPr>
            <a:xfrm>
              <a:off x="1930725" y="241425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3"/>
            <p:cNvSpPr/>
            <p:nvPr/>
          </p:nvSpPr>
          <p:spPr>
            <a:xfrm>
              <a:off x="1965750" y="238297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3"/>
            <p:cNvSpPr/>
            <p:nvPr/>
          </p:nvSpPr>
          <p:spPr>
            <a:xfrm>
              <a:off x="1999100" y="23771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3"/>
            <p:cNvSpPr/>
            <p:nvPr/>
          </p:nvSpPr>
          <p:spPr>
            <a:xfrm>
              <a:off x="2027450" y="244990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3"/>
            <p:cNvSpPr/>
            <p:nvPr/>
          </p:nvSpPr>
          <p:spPr>
            <a:xfrm>
              <a:off x="2066650" y="2429675"/>
              <a:ext cx="26700" cy="63750"/>
            </a:xfrm>
            <a:custGeom>
              <a:rect b="b" l="l" r="r" t="t"/>
              <a:pathLst>
                <a:path extrusionOk="0" h="2550" w="1068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3"/>
            <p:cNvSpPr/>
            <p:nvPr/>
          </p:nvSpPr>
          <p:spPr>
            <a:xfrm>
              <a:off x="2100000" y="2424675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3"/>
            <p:cNvSpPr/>
            <p:nvPr/>
          </p:nvSpPr>
          <p:spPr>
            <a:xfrm>
              <a:off x="2135025" y="2401525"/>
              <a:ext cx="29225" cy="47675"/>
            </a:xfrm>
            <a:custGeom>
              <a:rect b="b" l="l" r="r" t="t"/>
              <a:pathLst>
                <a:path extrusionOk="0" h="1907" w="1169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3"/>
            <p:cNvSpPr/>
            <p:nvPr/>
          </p:nvSpPr>
          <p:spPr>
            <a:xfrm>
              <a:off x="2169225" y="2383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3"/>
            <p:cNvSpPr/>
            <p:nvPr/>
          </p:nvSpPr>
          <p:spPr>
            <a:xfrm>
              <a:off x="2200900" y="2354625"/>
              <a:ext cx="32550" cy="59850"/>
            </a:xfrm>
            <a:custGeom>
              <a:rect b="b" l="l" r="r" t="t"/>
              <a:pathLst>
                <a:path extrusionOk="0" h="2394" w="1302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3"/>
            <p:cNvSpPr/>
            <p:nvPr/>
          </p:nvSpPr>
          <p:spPr>
            <a:xfrm>
              <a:off x="2239275" y="2335650"/>
              <a:ext cx="30050" cy="52075"/>
            </a:xfrm>
            <a:custGeom>
              <a:rect b="b" l="l" r="r" t="t"/>
              <a:pathLst>
                <a:path extrusionOk="0" h="2083" w="1202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3"/>
            <p:cNvSpPr/>
            <p:nvPr/>
          </p:nvSpPr>
          <p:spPr>
            <a:xfrm>
              <a:off x="2274300" y="2315650"/>
              <a:ext cx="29200" cy="52425"/>
            </a:xfrm>
            <a:custGeom>
              <a:rect b="b" l="l" r="r" t="t"/>
              <a:pathLst>
                <a:path extrusionOk="0" h="2097" w="1168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3"/>
            <p:cNvSpPr/>
            <p:nvPr/>
          </p:nvSpPr>
          <p:spPr>
            <a:xfrm>
              <a:off x="2303475" y="2303550"/>
              <a:ext cx="34225" cy="70900"/>
            </a:xfrm>
            <a:custGeom>
              <a:rect b="b" l="l" r="r" t="t"/>
              <a:pathLst>
                <a:path extrusionOk="0" h="2836" w="1369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3"/>
            <p:cNvSpPr/>
            <p:nvPr/>
          </p:nvSpPr>
          <p:spPr>
            <a:xfrm>
              <a:off x="2342675" y="22831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3"/>
            <p:cNvSpPr/>
            <p:nvPr/>
          </p:nvSpPr>
          <p:spPr>
            <a:xfrm>
              <a:off x="2386050" y="2267775"/>
              <a:ext cx="9200" cy="41625"/>
            </a:xfrm>
            <a:custGeom>
              <a:rect b="b" l="l" r="r" t="t"/>
              <a:pathLst>
                <a:path extrusionOk="0" h="1665" w="368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3"/>
            <p:cNvSpPr/>
            <p:nvPr/>
          </p:nvSpPr>
          <p:spPr>
            <a:xfrm>
              <a:off x="2412725" y="2219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3"/>
            <p:cNvSpPr/>
            <p:nvPr/>
          </p:nvSpPr>
          <p:spPr>
            <a:xfrm>
              <a:off x="2446925" y="220035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3"/>
            <p:cNvSpPr/>
            <p:nvPr/>
          </p:nvSpPr>
          <p:spPr>
            <a:xfrm>
              <a:off x="2476950" y="2202425"/>
              <a:ext cx="35875" cy="54775"/>
            </a:xfrm>
            <a:custGeom>
              <a:rect b="b" l="l" r="r" t="t"/>
              <a:pathLst>
                <a:path extrusionOk="0" h="2191" w="1435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3"/>
            <p:cNvSpPr/>
            <p:nvPr/>
          </p:nvSpPr>
          <p:spPr>
            <a:xfrm>
              <a:off x="2512800" y="2181375"/>
              <a:ext cx="31725" cy="73000"/>
            </a:xfrm>
            <a:custGeom>
              <a:rect b="b" l="l" r="r" t="t"/>
              <a:pathLst>
                <a:path extrusionOk="0" h="2920" w="1269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3"/>
            <p:cNvSpPr/>
            <p:nvPr/>
          </p:nvSpPr>
          <p:spPr>
            <a:xfrm>
              <a:off x="2544500" y="216512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3"/>
            <p:cNvSpPr/>
            <p:nvPr/>
          </p:nvSpPr>
          <p:spPr>
            <a:xfrm>
              <a:off x="2582850" y="2146075"/>
              <a:ext cx="30875" cy="46500"/>
            </a:xfrm>
            <a:custGeom>
              <a:rect b="b" l="l" r="r" t="t"/>
              <a:pathLst>
                <a:path extrusionOk="0" h="1860" w="1235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3"/>
            <p:cNvSpPr/>
            <p:nvPr/>
          </p:nvSpPr>
          <p:spPr>
            <a:xfrm>
              <a:off x="2617050" y="212050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3"/>
            <p:cNvSpPr/>
            <p:nvPr/>
          </p:nvSpPr>
          <p:spPr>
            <a:xfrm>
              <a:off x="2651225" y="2106125"/>
              <a:ext cx="30875" cy="45250"/>
            </a:xfrm>
            <a:custGeom>
              <a:rect b="b" l="l" r="r" t="t"/>
              <a:pathLst>
                <a:path extrusionOk="0" h="1810" w="1235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3"/>
            <p:cNvSpPr/>
            <p:nvPr/>
          </p:nvSpPr>
          <p:spPr>
            <a:xfrm>
              <a:off x="2697100" y="2116575"/>
              <a:ext cx="8350" cy="12700"/>
            </a:xfrm>
            <a:custGeom>
              <a:rect b="b" l="l" r="r" t="t"/>
              <a:pathLst>
                <a:path extrusionOk="0" h="508" w="334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3"/>
            <p:cNvSpPr/>
            <p:nvPr/>
          </p:nvSpPr>
          <p:spPr>
            <a:xfrm>
              <a:off x="2722125" y="2062750"/>
              <a:ext cx="29200" cy="47600"/>
            </a:xfrm>
            <a:custGeom>
              <a:rect b="b" l="l" r="r" t="t"/>
              <a:pathLst>
                <a:path extrusionOk="0" h="1904" w="1168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3"/>
            <p:cNvSpPr/>
            <p:nvPr/>
          </p:nvSpPr>
          <p:spPr>
            <a:xfrm>
              <a:off x="2755475" y="204575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3"/>
            <p:cNvSpPr/>
            <p:nvPr/>
          </p:nvSpPr>
          <p:spPr>
            <a:xfrm>
              <a:off x="2787150" y="2023775"/>
              <a:ext cx="36725" cy="52975"/>
            </a:xfrm>
            <a:custGeom>
              <a:rect b="b" l="l" r="r" t="t"/>
              <a:pathLst>
                <a:path extrusionOk="0" h="2119" w="1469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3"/>
            <p:cNvSpPr/>
            <p:nvPr/>
          </p:nvSpPr>
          <p:spPr>
            <a:xfrm>
              <a:off x="2827200" y="198040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3"/>
            <p:cNvSpPr/>
            <p:nvPr/>
          </p:nvSpPr>
          <p:spPr>
            <a:xfrm>
              <a:off x="2856375" y="1976850"/>
              <a:ext cx="34225" cy="59600"/>
            </a:xfrm>
            <a:custGeom>
              <a:rect b="b" l="l" r="r" t="t"/>
              <a:pathLst>
                <a:path extrusionOk="0" h="2384" w="1369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3"/>
            <p:cNvSpPr/>
            <p:nvPr/>
          </p:nvSpPr>
          <p:spPr>
            <a:xfrm>
              <a:off x="2894750" y="1951000"/>
              <a:ext cx="27525" cy="63775"/>
            </a:xfrm>
            <a:custGeom>
              <a:rect b="b" l="l" r="r" t="t"/>
              <a:pathLst>
                <a:path extrusionOk="0" h="2551" w="1101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3"/>
            <p:cNvSpPr/>
            <p:nvPr/>
          </p:nvSpPr>
          <p:spPr>
            <a:xfrm>
              <a:off x="2928100" y="19460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3"/>
            <p:cNvSpPr/>
            <p:nvPr/>
          </p:nvSpPr>
          <p:spPr>
            <a:xfrm>
              <a:off x="2962275" y="1921200"/>
              <a:ext cx="31725" cy="68825"/>
            </a:xfrm>
            <a:custGeom>
              <a:rect b="b" l="l" r="r" t="t"/>
              <a:pathLst>
                <a:path extrusionOk="0" h="2753" w="1269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3"/>
            <p:cNvSpPr/>
            <p:nvPr/>
          </p:nvSpPr>
          <p:spPr>
            <a:xfrm>
              <a:off x="3008150" y="1937025"/>
              <a:ext cx="8375" cy="12975"/>
            </a:xfrm>
            <a:custGeom>
              <a:rect b="b" l="l" r="r" t="t"/>
              <a:pathLst>
                <a:path extrusionOk="0" h="519" w="335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3"/>
            <p:cNvSpPr/>
            <p:nvPr/>
          </p:nvSpPr>
          <p:spPr>
            <a:xfrm>
              <a:off x="3030675" y="1876775"/>
              <a:ext cx="32550" cy="58400"/>
            </a:xfrm>
            <a:custGeom>
              <a:rect b="b" l="l" r="r" t="t"/>
              <a:pathLst>
                <a:path extrusionOk="0" h="2336" w="1302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3"/>
            <p:cNvSpPr/>
            <p:nvPr/>
          </p:nvSpPr>
          <p:spPr>
            <a:xfrm>
              <a:off x="3068200" y="1858450"/>
              <a:ext cx="29200" cy="50950"/>
            </a:xfrm>
            <a:custGeom>
              <a:rect b="b" l="l" r="r" t="t"/>
              <a:pathLst>
                <a:path extrusionOk="0" h="2038" w="1168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3"/>
            <p:cNvSpPr/>
            <p:nvPr/>
          </p:nvSpPr>
          <p:spPr>
            <a:xfrm>
              <a:off x="3097375" y="1843625"/>
              <a:ext cx="36725" cy="54650"/>
            </a:xfrm>
            <a:custGeom>
              <a:rect b="b" l="l" r="r" t="t"/>
              <a:pathLst>
                <a:path extrusionOk="0" h="2186" w="1469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3"/>
            <p:cNvSpPr/>
            <p:nvPr/>
          </p:nvSpPr>
          <p:spPr>
            <a:xfrm>
              <a:off x="3132400" y="18117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3"/>
            <p:cNvSpPr/>
            <p:nvPr/>
          </p:nvSpPr>
          <p:spPr>
            <a:xfrm>
              <a:off x="3172425" y="178110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3"/>
            <p:cNvSpPr/>
            <p:nvPr/>
          </p:nvSpPr>
          <p:spPr>
            <a:xfrm>
              <a:off x="3205800" y="1771700"/>
              <a:ext cx="26700" cy="63425"/>
            </a:xfrm>
            <a:custGeom>
              <a:rect b="b" l="l" r="r" t="t"/>
              <a:pathLst>
                <a:path extrusionOk="0" h="2537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3"/>
            <p:cNvSpPr/>
            <p:nvPr/>
          </p:nvSpPr>
          <p:spPr>
            <a:xfrm>
              <a:off x="3239150" y="17667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3"/>
            <p:cNvSpPr/>
            <p:nvPr/>
          </p:nvSpPr>
          <p:spPr>
            <a:xfrm>
              <a:off x="3274175" y="1743575"/>
              <a:ext cx="29225" cy="47800"/>
            </a:xfrm>
            <a:custGeom>
              <a:rect b="b" l="l" r="r" t="t"/>
              <a:pathLst>
                <a:path extrusionOk="0" h="1912" w="1169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3"/>
            <p:cNvSpPr/>
            <p:nvPr/>
          </p:nvSpPr>
          <p:spPr>
            <a:xfrm>
              <a:off x="3308375" y="17258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3"/>
            <p:cNvSpPr/>
            <p:nvPr/>
          </p:nvSpPr>
          <p:spPr>
            <a:xfrm>
              <a:off x="2027450" y="2554775"/>
              <a:ext cx="33375" cy="49225"/>
            </a:xfrm>
            <a:custGeom>
              <a:rect b="b" l="l" r="r" t="t"/>
              <a:pathLst>
                <a:path extrusionOk="0" h="1969" w="1335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3"/>
            <p:cNvSpPr/>
            <p:nvPr/>
          </p:nvSpPr>
          <p:spPr>
            <a:xfrm>
              <a:off x="2066650" y="253392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3"/>
            <p:cNvSpPr/>
            <p:nvPr/>
          </p:nvSpPr>
          <p:spPr>
            <a:xfrm>
              <a:off x="2100000" y="2530100"/>
              <a:ext cx="30050" cy="46450"/>
            </a:xfrm>
            <a:custGeom>
              <a:rect b="b" l="l" r="r" t="t"/>
              <a:pathLst>
                <a:path extrusionOk="0" h="1858" w="1202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3"/>
            <p:cNvSpPr/>
            <p:nvPr/>
          </p:nvSpPr>
          <p:spPr>
            <a:xfrm>
              <a:off x="2135025" y="2506600"/>
              <a:ext cx="26725" cy="50700"/>
            </a:xfrm>
            <a:custGeom>
              <a:rect b="b" l="l" r="r" t="t"/>
              <a:pathLst>
                <a:path extrusionOk="0" h="2028" w="1069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3"/>
            <p:cNvSpPr/>
            <p:nvPr/>
          </p:nvSpPr>
          <p:spPr>
            <a:xfrm>
              <a:off x="2170050" y="2480550"/>
              <a:ext cx="30050" cy="51800"/>
            </a:xfrm>
            <a:custGeom>
              <a:rect b="b" l="l" r="r" t="t"/>
              <a:pathLst>
                <a:path extrusionOk="0" h="2072" w="1202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3"/>
            <p:cNvSpPr/>
            <p:nvPr/>
          </p:nvSpPr>
          <p:spPr>
            <a:xfrm>
              <a:off x="2200900" y="2466800"/>
              <a:ext cx="35900" cy="55275"/>
            </a:xfrm>
            <a:custGeom>
              <a:rect b="b" l="l" r="r" t="t"/>
              <a:pathLst>
                <a:path extrusionOk="0" h="2211" w="1436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3"/>
            <p:cNvSpPr/>
            <p:nvPr/>
          </p:nvSpPr>
          <p:spPr>
            <a:xfrm>
              <a:off x="2237600" y="2449375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3"/>
            <p:cNvSpPr/>
            <p:nvPr/>
          </p:nvSpPr>
          <p:spPr>
            <a:xfrm>
              <a:off x="2270950" y="2408825"/>
              <a:ext cx="34225" cy="66950"/>
            </a:xfrm>
            <a:custGeom>
              <a:rect b="b" l="l" r="r" t="t"/>
              <a:pathLst>
                <a:path extrusionOk="0" h="2678" w="1369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3"/>
            <p:cNvSpPr/>
            <p:nvPr/>
          </p:nvSpPr>
          <p:spPr>
            <a:xfrm>
              <a:off x="2306825" y="2408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3"/>
            <p:cNvSpPr/>
            <p:nvPr/>
          </p:nvSpPr>
          <p:spPr>
            <a:xfrm>
              <a:off x="2341850" y="2373400"/>
              <a:ext cx="26700" cy="66325"/>
            </a:xfrm>
            <a:custGeom>
              <a:rect b="b" l="l" r="r" t="t"/>
              <a:pathLst>
                <a:path extrusionOk="0" h="2653" w="1068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3"/>
            <p:cNvSpPr/>
            <p:nvPr/>
          </p:nvSpPr>
          <p:spPr>
            <a:xfrm>
              <a:off x="2378525" y="2353800"/>
              <a:ext cx="24225" cy="60400"/>
            </a:xfrm>
            <a:custGeom>
              <a:rect b="b" l="l" r="r" t="t"/>
              <a:pathLst>
                <a:path extrusionOk="0" h="2416" w="969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3"/>
            <p:cNvSpPr/>
            <p:nvPr/>
          </p:nvSpPr>
          <p:spPr>
            <a:xfrm>
              <a:off x="2411900" y="2333575"/>
              <a:ext cx="25875" cy="66100"/>
            </a:xfrm>
            <a:custGeom>
              <a:rect b="b" l="l" r="r" t="t"/>
              <a:pathLst>
                <a:path extrusionOk="0" h="2644" w="1035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3"/>
            <p:cNvSpPr/>
            <p:nvPr/>
          </p:nvSpPr>
          <p:spPr>
            <a:xfrm>
              <a:off x="2447750" y="2314050"/>
              <a:ext cx="25050" cy="60125"/>
            </a:xfrm>
            <a:custGeom>
              <a:rect b="b" l="l" r="r" t="t"/>
              <a:pathLst>
                <a:path extrusionOk="0" h="2405" w="1002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3"/>
            <p:cNvSpPr/>
            <p:nvPr/>
          </p:nvSpPr>
          <p:spPr>
            <a:xfrm>
              <a:off x="2482775" y="231627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3"/>
            <p:cNvSpPr/>
            <p:nvPr/>
          </p:nvSpPr>
          <p:spPr>
            <a:xfrm>
              <a:off x="2516125" y="2274225"/>
              <a:ext cx="25050" cy="60425"/>
            </a:xfrm>
            <a:custGeom>
              <a:rect b="b" l="l" r="r" t="t"/>
              <a:pathLst>
                <a:path extrusionOk="0" h="2417" w="1002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3"/>
            <p:cNvSpPr/>
            <p:nvPr/>
          </p:nvSpPr>
          <p:spPr>
            <a:xfrm>
              <a:off x="2549500" y="2251425"/>
              <a:ext cx="27525" cy="65175"/>
            </a:xfrm>
            <a:custGeom>
              <a:rect b="b" l="l" r="r" t="t"/>
              <a:pathLst>
                <a:path extrusionOk="0" h="2607" w="1101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3"/>
            <p:cNvSpPr/>
            <p:nvPr/>
          </p:nvSpPr>
          <p:spPr>
            <a:xfrm>
              <a:off x="2586175" y="225622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3"/>
            <p:cNvSpPr/>
            <p:nvPr/>
          </p:nvSpPr>
          <p:spPr>
            <a:xfrm>
              <a:off x="2618700" y="2214100"/>
              <a:ext cx="25875" cy="66325"/>
            </a:xfrm>
            <a:custGeom>
              <a:rect b="b" l="l" r="r" t="t"/>
              <a:pathLst>
                <a:path extrusionOk="0" h="2653" w="1035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3"/>
            <p:cNvSpPr/>
            <p:nvPr/>
          </p:nvSpPr>
          <p:spPr>
            <a:xfrm>
              <a:off x="2654575" y="2194175"/>
              <a:ext cx="25025" cy="60400"/>
            </a:xfrm>
            <a:custGeom>
              <a:rect b="b" l="l" r="r" t="t"/>
              <a:pathLst>
                <a:path extrusionOk="0" h="2416" w="1001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3"/>
            <p:cNvSpPr/>
            <p:nvPr/>
          </p:nvSpPr>
          <p:spPr>
            <a:xfrm>
              <a:off x="2682925" y="2175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3"/>
            <p:cNvSpPr/>
            <p:nvPr/>
          </p:nvSpPr>
          <p:spPr>
            <a:xfrm>
              <a:off x="2723775" y="2144675"/>
              <a:ext cx="24225" cy="83225"/>
            </a:xfrm>
            <a:custGeom>
              <a:rect b="b" l="l" r="r" t="t"/>
              <a:pathLst>
                <a:path extrusionOk="0" h="3329" w="969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3"/>
            <p:cNvSpPr/>
            <p:nvPr/>
          </p:nvSpPr>
          <p:spPr>
            <a:xfrm>
              <a:off x="2757150" y="2135300"/>
              <a:ext cx="26700" cy="63400"/>
            </a:xfrm>
            <a:custGeom>
              <a:rect b="b" l="l" r="r" t="t"/>
              <a:pathLst>
                <a:path extrusionOk="0" h="2536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3"/>
            <p:cNvSpPr/>
            <p:nvPr/>
          </p:nvSpPr>
          <p:spPr>
            <a:xfrm>
              <a:off x="2790500" y="2130625"/>
              <a:ext cx="30050" cy="46825"/>
            </a:xfrm>
            <a:custGeom>
              <a:rect b="b" l="l" r="r" t="t"/>
              <a:pathLst>
                <a:path extrusionOk="0" h="1873" w="1202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3"/>
            <p:cNvSpPr/>
            <p:nvPr/>
          </p:nvSpPr>
          <p:spPr>
            <a:xfrm>
              <a:off x="2826350" y="21088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3"/>
            <p:cNvSpPr/>
            <p:nvPr/>
          </p:nvSpPr>
          <p:spPr>
            <a:xfrm>
              <a:off x="2861375" y="2081300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3"/>
            <p:cNvSpPr/>
            <p:nvPr/>
          </p:nvSpPr>
          <p:spPr>
            <a:xfrm>
              <a:off x="2890575" y="2068175"/>
              <a:ext cx="36700" cy="55275"/>
            </a:xfrm>
            <a:custGeom>
              <a:rect b="b" l="l" r="r" t="t"/>
              <a:pathLst>
                <a:path extrusionOk="0" h="2211" w="1468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3"/>
            <p:cNvSpPr/>
            <p:nvPr/>
          </p:nvSpPr>
          <p:spPr>
            <a:xfrm>
              <a:off x="2928100" y="205072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3"/>
            <p:cNvSpPr/>
            <p:nvPr/>
          </p:nvSpPr>
          <p:spPr>
            <a:xfrm>
              <a:off x="2961450" y="2010225"/>
              <a:ext cx="34225" cy="66925"/>
            </a:xfrm>
            <a:custGeom>
              <a:rect b="b" l="l" r="r" t="t"/>
              <a:pathLst>
                <a:path extrusionOk="0" h="2677" w="1369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3"/>
            <p:cNvSpPr/>
            <p:nvPr/>
          </p:nvSpPr>
          <p:spPr>
            <a:xfrm>
              <a:off x="2998150" y="20096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3"/>
            <p:cNvSpPr/>
            <p:nvPr/>
          </p:nvSpPr>
          <p:spPr>
            <a:xfrm>
              <a:off x="2027450" y="265900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3"/>
            <p:cNvSpPr/>
            <p:nvPr/>
          </p:nvSpPr>
          <p:spPr>
            <a:xfrm>
              <a:off x="2065825" y="26500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3"/>
            <p:cNvSpPr/>
            <p:nvPr/>
          </p:nvSpPr>
          <p:spPr>
            <a:xfrm>
              <a:off x="2098325" y="2623975"/>
              <a:ext cx="31725" cy="58550"/>
            </a:xfrm>
            <a:custGeom>
              <a:rect b="b" l="l" r="r" t="t"/>
              <a:pathLst>
                <a:path extrusionOk="0" h="2342" w="1269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3"/>
            <p:cNvSpPr/>
            <p:nvPr/>
          </p:nvSpPr>
          <p:spPr>
            <a:xfrm>
              <a:off x="2134200" y="2614325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3"/>
            <p:cNvSpPr/>
            <p:nvPr/>
          </p:nvSpPr>
          <p:spPr>
            <a:xfrm>
              <a:off x="2167550" y="25935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3"/>
            <p:cNvSpPr/>
            <p:nvPr/>
          </p:nvSpPr>
          <p:spPr>
            <a:xfrm>
              <a:off x="2202575" y="2569150"/>
              <a:ext cx="32550" cy="68825"/>
            </a:xfrm>
            <a:custGeom>
              <a:rect b="b" l="l" r="r" t="t"/>
              <a:pathLst>
                <a:path extrusionOk="0" h="2753" w="1302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3"/>
            <p:cNvSpPr/>
            <p:nvPr/>
          </p:nvSpPr>
          <p:spPr>
            <a:xfrm>
              <a:off x="2236775" y="2553925"/>
              <a:ext cx="30050" cy="45275"/>
            </a:xfrm>
            <a:custGeom>
              <a:rect b="b" l="l" r="r" t="t"/>
              <a:pathLst>
                <a:path extrusionOk="0" h="1811" w="1202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3"/>
            <p:cNvSpPr/>
            <p:nvPr/>
          </p:nvSpPr>
          <p:spPr>
            <a:xfrm>
              <a:off x="2274300" y="2514950"/>
              <a:ext cx="28375" cy="67150"/>
            </a:xfrm>
            <a:custGeom>
              <a:rect b="b" l="l" r="r" t="t"/>
              <a:pathLst>
                <a:path extrusionOk="0" h="2686" w="1135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3"/>
            <p:cNvSpPr/>
            <p:nvPr/>
          </p:nvSpPr>
          <p:spPr>
            <a:xfrm>
              <a:off x="2307650" y="2510775"/>
              <a:ext cx="29225" cy="52975"/>
            </a:xfrm>
            <a:custGeom>
              <a:rect b="b" l="l" r="r" t="t"/>
              <a:pathLst>
                <a:path extrusionOk="0" h="2119" w="1169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3"/>
            <p:cNvSpPr/>
            <p:nvPr/>
          </p:nvSpPr>
          <p:spPr>
            <a:xfrm>
              <a:off x="2341000" y="2494725"/>
              <a:ext cx="30050" cy="45050"/>
            </a:xfrm>
            <a:custGeom>
              <a:rect b="b" l="l" r="r" t="t"/>
              <a:pathLst>
                <a:path extrusionOk="0" h="1802" w="1202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3"/>
            <p:cNvSpPr/>
            <p:nvPr/>
          </p:nvSpPr>
          <p:spPr>
            <a:xfrm>
              <a:off x="2374375" y="2469075"/>
              <a:ext cx="34200" cy="64175"/>
            </a:xfrm>
            <a:custGeom>
              <a:rect b="b" l="l" r="r" t="t"/>
              <a:pathLst>
                <a:path extrusionOk="0" h="2567" w="1368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3"/>
            <p:cNvSpPr/>
            <p:nvPr/>
          </p:nvSpPr>
          <p:spPr>
            <a:xfrm>
              <a:off x="2410225" y="2453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3"/>
            <p:cNvSpPr/>
            <p:nvPr/>
          </p:nvSpPr>
          <p:spPr>
            <a:xfrm>
              <a:off x="2441925" y="2432400"/>
              <a:ext cx="36700" cy="54650"/>
            </a:xfrm>
            <a:custGeom>
              <a:rect b="b" l="l" r="r" t="t"/>
              <a:pathLst>
                <a:path extrusionOk="0" h="2186" w="1468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3"/>
            <p:cNvSpPr/>
            <p:nvPr/>
          </p:nvSpPr>
          <p:spPr>
            <a:xfrm>
              <a:off x="2479450" y="2415150"/>
              <a:ext cx="29200" cy="44575"/>
            </a:xfrm>
            <a:custGeom>
              <a:rect b="b" l="l" r="r" t="t"/>
              <a:pathLst>
                <a:path extrusionOk="0" h="1783" w="1168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3"/>
            <p:cNvSpPr/>
            <p:nvPr/>
          </p:nvSpPr>
          <p:spPr>
            <a:xfrm>
              <a:off x="2512800" y="23942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3"/>
            <p:cNvSpPr/>
            <p:nvPr/>
          </p:nvSpPr>
          <p:spPr>
            <a:xfrm>
              <a:off x="2550325" y="2365675"/>
              <a:ext cx="29225" cy="52025"/>
            </a:xfrm>
            <a:custGeom>
              <a:rect b="b" l="l" r="r" t="t"/>
              <a:pathLst>
                <a:path extrusionOk="0" h="2081" w="1169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3"/>
            <p:cNvSpPr/>
            <p:nvPr/>
          </p:nvSpPr>
          <p:spPr>
            <a:xfrm>
              <a:off x="2581175" y="23446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3"/>
            <p:cNvSpPr/>
            <p:nvPr/>
          </p:nvSpPr>
          <p:spPr>
            <a:xfrm>
              <a:off x="2618700" y="2319600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3"/>
            <p:cNvSpPr/>
            <p:nvPr/>
          </p:nvSpPr>
          <p:spPr>
            <a:xfrm>
              <a:off x="2651225" y="2310650"/>
              <a:ext cx="31725" cy="72975"/>
            </a:xfrm>
            <a:custGeom>
              <a:rect b="b" l="l" r="r" t="t"/>
              <a:pathLst>
                <a:path extrusionOk="0" h="2919" w="1269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3"/>
            <p:cNvSpPr/>
            <p:nvPr/>
          </p:nvSpPr>
          <p:spPr>
            <a:xfrm>
              <a:off x="2682925" y="2279775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3"/>
            <p:cNvSpPr/>
            <p:nvPr/>
          </p:nvSpPr>
          <p:spPr>
            <a:xfrm>
              <a:off x="2723775" y="2249550"/>
              <a:ext cx="24225" cy="83200"/>
            </a:xfrm>
            <a:custGeom>
              <a:rect b="b" l="l" r="r" t="t"/>
              <a:pathLst>
                <a:path extrusionOk="0" h="3328" w="969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3"/>
            <p:cNvSpPr/>
            <p:nvPr/>
          </p:nvSpPr>
          <p:spPr>
            <a:xfrm>
              <a:off x="2756300" y="2251425"/>
              <a:ext cx="29225" cy="48225"/>
            </a:xfrm>
            <a:custGeom>
              <a:rect b="b" l="l" r="r" t="t"/>
              <a:pathLst>
                <a:path extrusionOk="0" h="1929" w="1169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3"/>
            <p:cNvSpPr/>
            <p:nvPr/>
          </p:nvSpPr>
          <p:spPr>
            <a:xfrm>
              <a:off x="2788825" y="222537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3"/>
            <p:cNvSpPr/>
            <p:nvPr/>
          </p:nvSpPr>
          <p:spPr>
            <a:xfrm>
              <a:off x="2824700" y="2215275"/>
              <a:ext cx="30025" cy="46600"/>
            </a:xfrm>
            <a:custGeom>
              <a:rect b="b" l="l" r="r" t="t"/>
              <a:pathLst>
                <a:path extrusionOk="0" h="1864" w="1201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3"/>
            <p:cNvSpPr/>
            <p:nvPr/>
          </p:nvSpPr>
          <p:spPr>
            <a:xfrm>
              <a:off x="2858875" y="2194925"/>
              <a:ext cx="30875" cy="49450"/>
            </a:xfrm>
            <a:custGeom>
              <a:rect b="b" l="l" r="r" t="t"/>
              <a:pathLst>
                <a:path extrusionOk="0" h="1978" w="1235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3"/>
            <p:cNvSpPr/>
            <p:nvPr/>
          </p:nvSpPr>
          <p:spPr>
            <a:xfrm>
              <a:off x="2893075" y="2169700"/>
              <a:ext cx="32550" cy="68000"/>
            </a:xfrm>
            <a:custGeom>
              <a:rect b="b" l="l" r="r" t="t"/>
              <a:pathLst>
                <a:path extrusionOk="0" h="2720" w="1302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3"/>
            <p:cNvSpPr/>
            <p:nvPr/>
          </p:nvSpPr>
          <p:spPr>
            <a:xfrm>
              <a:off x="2928100" y="215532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3"/>
            <p:cNvSpPr/>
            <p:nvPr/>
          </p:nvSpPr>
          <p:spPr>
            <a:xfrm>
              <a:off x="2964800" y="2115500"/>
              <a:ext cx="28375" cy="68000"/>
            </a:xfrm>
            <a:custGeom>
              <a:rect b="b" l="l" r="r" t="t"/>
              <a:pathLst>
                <a:path extrusionOk="0" h="2720" w="1135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3"/>
            <p:cNvSpPr/>
            <p:nvPr/>
          </p:nvSpPr>
          <p:spPr>
            <a:xfrm>
              <a:off x="2998150" y="2112150"/>
              <a:ext cx="29200" cy="53575"/>
            </a:xfrm>
            <a:custGeom>
              <a:rect b="b" l="l" r="r" t="t"/>
              <a:pathLst>
                <a:path extrusionOk="0" h="2143" w="1168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3"/>
            <p:cNvSpPr/>
            <p:nvPr/>
          </p:nvSpPr>
          <p:spPr>
            <a:xfrm>
              <a:off x="3031500" y="2096100"/>
              <a:ext cx="30050" cy="45075"/>
            </a:xfrm>
            <a:custGeom>
              <a:rect b="b" l="l" r="r" t="t"/>
              <a:pathLst>
                <a:path extrusionOk="0" h="1803" w="1202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3"/>
            <p:cNvSpPr/>
            <p:nvPr/>
          </p:nvSpPr>
          <p:spPr>
            <a:xfrm>
              <a:off x="3064850" y="2069625"/>
              <a:ext cx="34225" cy="64650"/>
            </a:xfrm>
            <a:custGeom>
              <a:rect b="b" l="l" r="r" t="t"/>
              <a:pathLst>
                <a:path extrusionOk="0" h="2586" w="1369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3"/>
            <p:cNvSpPr/>
            <p:nvPr/>
          </p:nvSpPr>
          <p:spPr>
            <a:xfrm>
              <a:off x="3101550" y="205442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3"/>
            <p:cNvSpPr/>
            <p:nvPr/>
          </p:nvSpPr>
          <p:spPr>
            <a:xfrm>
              <a:off x="2027450" y="276345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3"/>
            <p:cNvSpPr/>
            <p:nvPr/>
          </p:nvSpPr>
          <p:spPr>
            <a:xfrm>
              <a:off x="2061650" y="2757425"/>
              <a:ext cx="34200" cy="69850"/>
            </a:xfrm>
            <a:custGeom>
              <a:rect b="b" l="l" r="r" t="t"/>
              <a:pathLst>
                <a:path extrusionOk="0" h="2794" w="1368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3"/>
            <p:cNvSpPr/>
            <p:nvPr/>
          </p:nvSpPr>
          <p:spPr>
            <a:xfrm>
              <a:off x="2100000" y="2735100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3"/>
            <p:cNvSpPr/>
            <p:nvPr/>
          </p:nvSpPr>
          <p:spPr>
            <a:xfrm>
              <a:off x="2135025" y="2704050"/>
              <a:ext cx="27550" cy="62350"/>
            </a:xfrm>
            <a:custGeom>
              <a:rect b="b" l="l" r="r" t="t"/>
              <a:pathLst>
                <a:path extrusionOk="0" h="2494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3"/>
            <p:cNvSpPr/>
            <p:nvPr/>
          </p:nvSpPr>
          <p:spPr>
            <a:xfrm>
              <a:off x="2168375" y="2698700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3"/>
            <p:cNvSpPr/>
            <p:nvPr/>
          </p:nvSpPr>
          <p:spPr>
            <a:xfrm>
              <a:off x="2203400" y="2675075"/>
              <a:ext cx="30050" cy="53175"/>
            </a:xfrm>
            <a:custGeom>
              <a:rect b="b" l="l" r="r" t="t"/>
              <a:pathLst>
                <a:path extrusionOk="0" h="2127" w="1202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3"/>
            <p:cNvSpPr/>
            <p:nvPr/>
          </p:nvSpPr>
          <p:spPr>
            <a:xfrm>
              <a:off x="2239275" y="2644000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3"/>
            <p:cNvSpPr/>
            <p:nvPr/>
          </p:nvSpPr>
          <p:spPr>
            <a:xfrm>
              <a:off x="2274300" y="2630025"/>
              <a:ext cx="29200" cy="51850"/>
            </a:xfrm>
            <a:custGeom>
              <a:rect b="b" l="l" r="r" t="t"/>
              <a:pathLst>
                <a:path extrusionOk="0" h="2074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3"/>
            <p:cNvSpPr/>
            <p:nvPr/>
          </p:nvSpPr>
          <p:spPr>
            <a:xfrm>
              <a:off x="2305150" y="2614675"/>
              <a:ext cx="32550" cy="72500"/>
            </a:xfrm>
            <a:custGeom>
              <a:rect b="b" l="l" r="r" t="t"/>
              <a:pathLst>
                <a:path extrusionOk="0" h="2900" w="1302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3"/>
            <p:cNvSpPr/>
            <p:nvPr/>
          </p:nvSpPr>
          <p:spPr>
            <a:xfrm>
              <a:off x="2341850" y="25975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3"/>
            <p:cNvSpPr/>
            <p:nvPr/>
          </p:nvSpPr>
          <p:spPr>
            <a:xfrm>
              <a:off x="2378525" y="2563100"/>
              <a:ext cx="24225" cy="60425"/>
            </a:xfrm>
            <a:custGeom>
              <a:rect b="b" l="l" r="r" t="t"/>
              <a:pathLst>
                <a:path extrusionOk="0" h="2417" w="969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3"/>
            <p:cNvSpPr/>
            <p:nvPr/>
          </p:nvSpPr>
          <p:spPr>
            <a:xfrm>
              <a:off x="2421075" y="2590000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3"/>
            <p:cNvSpPr/>
            <p:nvPr/>
          </p:nvSpPr>
          <p:spPr>
            <a:xfrm>
              <a:off x="2448575" y="2523300"/>
              <a:ext cx="25050" cy="63175"/>
            </a:xfrm>
            <a:custGeom>
              <a:rect b="b" l="l" r="r" t="t"/>
              <a:pathLst>
                <a:path extrusionOk="0" h="2527" w="1002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3"/>
            <p:cNvSpPr/>
            <p:nvPr/>
          </p:nvSpPr>
          <p:spPr>
            <a:xfrm>
              <a:off x="2476100" y="2504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3"/>
            <p:cNvSpPr/>
            <p:nvPr/>
          </p:nvSpPr>
          <p:spPr>
            <a:xfrm>
              <a:off x="2516125" y="2473250"/>
              <a:ext cx="24225" cy="83850"/>
            </a:xfrm>
            <a:custGeom>
              <a:rect b="b" l="l" r="r" t="t"/>
              <a:pathLst>
                <a:path extrusionOk="0" h="3354" w="969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3"/>
            <p:cNvSpPr/>
            <p:nvPr/>
          </p:nvSpPr>
          <p:spPr>
            <a:xfrm>
              <a:off x="2544500" y="247867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3"/>
            <p:cNvSpPr/>
            <p:nvPr/>
          </p:nvSpPr>
          <p:spPr>
            <a:xfrm>
              <a:off x="2583675" y="2455950"/>
              <a:ext cx="29225" cy="53600"/>
            </a:xfrm>
            <a:custGeom>
              <a:rect b="b" l="l" r="r" t="t"/>
              <a:pathLst>
                <a:path extrusionOk="0" h="2144" w="1169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3"/>
            <p:cNvSpPr/>
            <p:nvPr/>
          </p:nvSpPr>
          <p:spPr>
            <a:xfrm>
              <a:off x="2618700" y="2424675"/>
              <a:ext cx="27550" cy="63200"/>
            </a:xfrm>
            <a:custGeom>
              <a:rect b="b" l="l" r="r" t="t"/>
              <a:pathLst>
                <a:path extrusionOk="0" h="2528" w="1102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3"/>
            <p:cNvSpPr/>
            <p:nvPr/>
          </p:nvSpPr>
          <p:spPr>
            <a:xfrm>
              <a:off x="2652075" y="2419350"/>
              <a:ext cx="30025" cy="44550"/>
            </a:xfrm>
            <a:custGeom>
              <a:rect b="b" l="l" r="r" t="t"/>
              <a:pathLst>
                <a:path extrusionOk="0" h="1782" w="1201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3"/>
            <p:cNvSpPr/>
            <p:nvPr/>
          </p:nvSpPr>
          <p:spPr>
            <a:xfrm>
              <a:off x="2687100" y="2395900"/>
              <a:ext cx="30025" cy="53600"/>
            </a:xfrm>
            <a:custGeom>
              <a:rect b="b" l="l" r="r" t="t"/>
              <a:pathLst>
                <a:path extrusionOk="0" h="2144" w="1201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3"/>
            <p:cNvSpPr/>
            <p:nvPr/>
          </p:nvSpPr>
          <p:spPr>
            <a:xfrm>
              <a:off x="2722125" y="2365475"/>
              <a:ext cx="27525" cy="62350"/>
            </a:xfrm>
            <a:custGeom>
              <a:rect b="b" l="l" r="r" t="t"/>
              <a:pathLst>
                <a:path extrusionOk="0" h="2494" w="1101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3"/>
            <p:cNvSpPr/>
            <p:nvPr/>
          </p:nvSpPr>
          <p:spPr>
            <a:xfrm>
              <a:off x="2757150" y="2351300"/>
              <a:ext cx="30025" cy="51375"/>
            </a:xfrm>
            <a:custGeom>
              <a:rect b="b" l="l" r="r" t="t"/>
              <a:pathLst>
                <a:path extrusionOk="0" h="2055" w="1201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3"/>
            <p:cNvSpPr/>
            <p:nvPr/>
          </p:nvSpPr>
          <p:spPr>
            <a:xfrm>
              <a:off x="2788825" y="2335450"/>
              <a:ext cx="31725" cy="72375"/>
            </a:xfrm>
            <a:custGeom>
              <a:rect b="b" l="l" r="r" t="t"/>
              <a:pathLst>
                <a:path extrusionOk="0" h="2895" w="1269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3"/>
            <p:cNvSpPr/>
            <p:nvPr/>
          </p:nvSpPr>
          <p:spPr>
            <a:xfrm>
              <a:off x="2824700" y="2318775"/>
              <a:ext cx="32525" cy="49850"/>
            </a:xfrm>
            <a:custGeom>
              <a:rect b="b" l="l" r="r" t="t"/>
              <a:pathLst>
                <a:path extrusionOk="0" h="1994" w="1301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3"/>
            <p:cNvSpPr/>
            <p:nvPr/>
          </p:nvSpPr>
          <p:spPr>
            <a:xfrm>
              <a:off x="1857325" y="2966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3"/>
            <p:cNvSpPr/>
            <p:nvPr/>
          </p:nvSpPr>
          <p:spPr>
            <a:xfrm>
              <a:off x="1897350" y="29352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3"/>
            <p:cNvSpPr/>
            <p:nvPr/>
          </p:nvSpPr>
          <p:spPr>
            <a:xfrm>
              <a:off x="1928225" y="293755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3"/>
            <p:cNvSpPr/>
            <p:nvPr/>
          </p:nvSpPr>
          <p:spPr>
            <a:xfrm>
              <a:off x="1964900" y="2917750"/>
              <a:ext cx="30050" cy="53800"/>
            </a:xfrm>
            <a:custGeom>
              <a:rect b="b" l="l" r="r" t="t"/>
              <a:pathLst>
                <a:path extrusionOk="0" h="2152" w="1202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3"/>
            <p:cNvSpPr/>
            <p:nvPr/>
          </p:nvSpPr>
          <p:spPr>
            <a:xfrm>
              <a:off x="1999925" y="2885850"/>
              <a:ext cx="27550" cy="63400"/>
            </a:xfrm>
            <a:custGeom>
              <a:rect b="b" l="l" r="r" t="t"/>
              <a:pathLst>
                <a:path extrusionOk="0" h="2536" w="1102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3"/>
            <p:cNvSpPr/>
            <p:nvPr/>
          </p:nvSpPr>
          <p:spPr>
            <a:xfrm>
              <a:off x="2033300" y="2880200"/>
              <a:ext cx="33375" cy="50500"/>
            </a:xfrm>
            <a:custGeom>
              <a:rect b="b" l="l" r="r" t="t"/>
              <a:pathLst>
                <a:path extrusionOk="0" h="2020" w="1335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3"/>
            <p:cNvSpPr/>
            <p:nvPr/>
          </p:nvSpPr>
          <p:spPr>
            <a:xfrm>
              <a:off x="1687200" y="31687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3"/>
            <p:cNvSpPr/>
            <p:nvPr/>
          </p:nvSpPr>
          <p:spPr>
            <a:xfrm>
              <a:off x="1727250" y="31385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3"/>
            <p:cNvSpPr/>
            <p:nvPr/>
          </p:nvSpPr>
          <p:spPr>
            <a:xfrm>
              <a:off x="1758100" y="3140200"/>
              <a:ext cx="32550" cy="49550"/>
            </a:xfrm>
            <a:custGeom>
              <a:rect b="b" l="l" r="r" t="t"/>
              <a:pathLst>
                <a:path extrusionOk="0" h="1982" w="1302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3"/>
            <p:cNvSpPr/>
            <p:nvPr/>
          </p:nvSpPr>
          <p:spPr>
            <a:xfrm>
              <a:off x="1794775" y="3120375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3"/>
            <p:cNvSpPr/>
            <p:nvPr/>
          </p:nvSpPr>
          <p:spPr>
            <a:xfrm>
              <a:off x="1830650" y="3088475"/>
              <a:ext cx="26700" cy="64050"/>
            </a:xfrm>
            <a:custGeom>
              <a:rect b="b" l="l" r="r" t="t"/>
              <a:pathLst>
                <a:path extrusionOk="0" h="2562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3"/>
            <p:cNvSpPr/>
            <p:nvPr/>
          </p:nvSpPr>
          <p:spPr>
            <a:xfrm>
              <a:off x="1864825" y="30818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3"/>
            <p:cNvSpPr/>
            <p:nvPr/>
          </p:nvSpPr>
          <p:spPr>
            <a:xfrm>
              <a:off x="1897350" y="3064300"/>
              <a:ext cx="30900" cy="45050"/>
            </a:xfrm>
            <a:custGeom>
              <a:rect b="b" l="l" r="r" t="t"/>
              <a:pathLst>
                <a:path extrusionOk="0" h="1802" w="1236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3"/>
            <p:cNvSpPr/>
            <p:nvPr/>
          </p:nvSpPr>
          <p:spPr>
            <a:xfrm>
              <a:off x="1934050" y="3035325"/>
              <a:ext cx="30050" cy="51600"/>
            </a:xfrm>
            <a:custGeom>
              <a:rect b="b" l="l" r="r" t="t"/>
              <a:pathLst>
                <a:path extrusionOk="0" h="2064" w="1202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3"/>
            <p:cNvSpPr/>
            <p:nvPr/>
          </p:nvSpPr>
          <p:spPr>
            <a:xfrm>
              <a:off x="1966575" y="3022825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3"/>
            <p:cNvSpPr/>
            <p:nvPr/>
          </p:nvSpPr>
          <p:spPr>
            <a:xfrm>
              <a:off x="2564500" y="775175"/>
              <a:ext cx="1924725" cy="3124750"/>
            </a:xfrm>
            <a:custGeom>
              <a:rect b="b" l="l" r="r" t="t"/>
              <a:pathLst>
                <a:path extrusionOk="0" h="124990" w="76989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3"/>
            <p:cNvSpPr/>
            <p:nvPr/>
          </p:nvSpPr>
          <p:spPr>
            <a:xfrm>
              <a:off x="2733800" y="620875"/>
              <a:ext cx="2380875" cy="3297400"/>
            </a:xfrm>
            <a:custGeom>
              <a:rect b="b" l="l" r="r" t="t"/>
              <a:pathLst>
                <a:path extrusionOk="0" h="131896" w="95235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3"/>
            <p:cNvSpPr/>
            <p:nvPr/>
          </p:nvSpPr>
          <p:spPr>
            <a:xfrm>
              <a:off x="2681250" y="2111950"/>
              <a:ext cx="60075" cy="1808825"/>
            </a:xfrm>
            <a:custGeom>
              <a:rect b="b" l="l" r="r" t="t"/>
              <a:pathLst>
                <a:path extrusionOk="0" h="72353" w="2403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3"/>
            <p:cNvSpPr/>
            <p:nvPr/>
          </p:nvSpPr>
          <p:spPr>
            <a:xfrm>
              <a:off x="3591900" y="1779700"/>
              <a:ext cx="45050" cy="92650"/>
            </a:xfrm>
            <a:custGeom>
              <a:rect b="b" l="l" r="r" t="t"/>
              <a:pathLst>
                <a:path extrusionOk="0" h="3706" w="1802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3"/>
            <p:cNvSpPr/>
            <p:nvPr/>
          </p:nvSpPr>
          <p:spPr>
            <a:xfrm>
              <a:off x="3645275" y="1760025"/>
              <a:ext cx="10025" cy="89275"/>
            </a:xfrm>
            <a:custGeom>
              <a:rect b="b" l="l" r="r" t="t"/>
              <a:pathLst>
                <a:path extrusionOk="0" h="3571" w="401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3"/>
            <p:cNvSpPr/>
            <p:nvPr/>
          </p:nvSpPr>
          <p:spPr>
            <a:xfrm>
              <a:off x="3661950" y="1745850"/>
              <a:ext cx="30875" cy="83550"/>
            </a:xfrm>
            <a:custGeom>
              <a:rect b="b" l="l" r="r" t="t"/>
              <a:pathLst>
                <a:path extrusionOk="0" h="3342" w="1235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3"/>
            <p:cNvSpPr/>
            <p:nvPr/>
          </p:nvSpPr>
          <p:spPr>
            <a:xfrm>
              <a:off x="3697800" y="1742525"/>
              <a:ext cx="38400" cy="68400"/>
            </a:xfrm>
            <a:custGeom>
              <a:rect b="b" l="l" r="r" t="t"/>
              <a:pathLst>
                <a:path extrusionOk="0" h="2736" w="1536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3"/>
            <p:cNvSpPr/>
            <p:nvPr/>
          </p:nvSpPr>
          <p:spPr>
            <a:xfrm>
              <a:off x="3745350" y="1700000"/>
              <a:ext cx="60075" cy="91750"/>
            </a:xfrm>
            <a:custGeom>
              <a:rect b="b" l="l" r="r" t="t"/>
              <a:pathLst>
                <a:path extrusionOk="0" h="3670" w="2403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3"/>
            <p:cNvSpPr/>
            <p:nvPr/>
          </p:nvSpPr>
          <p:spPr>
            <a:xfrm>
              <a:off x="3813725" y="1674975"/>
              <a:ext cx="36725" cy="73400"/>
            </a:xfrm>
            <a:custGeom>
              <a:rect b="b" l="l" r="r" t="t"/>
              <a:pathLst>
                <a:path extrusionOk="0" h="2936" w="1469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3"/>
            <p:cNvSpPr/>
            <p:nvPr/>
          </p:nvSpPr>
          <p:spPr>
            <a:xfrm>
              <a:off x="3861250" y="1647450"/>
              <a:ext cx="39225" cy="100100"/>
            </a:xfrm>
            <a:custGeom>
              <a:rect b="b" l="l" r="r" t="t"/>
              <a:pathLst>
                <a:path extrusionOk="0" h="4004" w="1569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3"/>
            <p:cNvSpPr/>
            <p:nvPr/>
          </p:nvSpPr>
          <p:spPr>
            <a:xfrm>
              <a:off x="3907125" y="1622425"/>
              <a:ext cx="35050" cy="70075"/>
            </a:xfrm>
            <a:custGeom>
              <a:rect b="b" l="l" r="r" t="t"/>
              <a:pathLst>
                <a:path extrusionOk="0" h="2803" w="1402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3"/>
            <p:cNvSpPr/>
            <p:nvPr/>
          </p:nvSpPr>
          <p:spPr>
            <a:xfrm>
              <a:off x="3670300" y="2016050"/>
              <a:ext cx="31700" cy="62575"/>
            </a:xfrm>
            <a:custGeom>
              <a:rect b="b" l="l" r="r" t="t"/>
              <a:pathLst>
                <a:path extrusionOk="0" h="2503" w="1268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3"/>
            <p:cNvSpPr/>
            <p:nvPr/>
          </p:nvSpPr>
          <p:spPr>
            <a:xfrm>
              <a:off x="3705325" y="1991875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3"/>
            <p:cNvSpPr/>
            <p:nvPr/>
          </p:nvSpPr>
          <p:spPr>
            <a:xfrm>
              <a:off x="3734500" y="1975200"/>
              <a:ext cx="23375" cy="62550"/>
            </a:xfrm>
            <a:custGeom>
              <a:rect b="b" l="l" r="r" t="t"/>
              <a:pathLst>
                <a:path extrusionOk="0" h="2502" w="935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3"/>
            <p:cNvSpPr/>
            <p:nvPr/>
          </p:nvSpPr>
          <p:spPr>
            <a:xfrm>
              <a:off x="3775375" y="1969850"/>
              <a:ext cx="22525" cy="45400"/>
            </a:xfrm>
            <a:custGeom>
              <a:rect b="b" l="l" r="r" t="t"/>
              <a:pathLst>
                <a:path extrusionOk="0" h="1816" w="901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3"/>
            <p:cNvSpPr/>
            <p:nvPr/>
          </p:nvSpPr>
          <p:spPr>
            <a:xfrm>
              <a:off x="3817900" y="1946000"/>
              <a:ext cx="22550" cy="48400"/>
            </a:xfrm>
            <a:custGeom>
              <a:rect b="b" l="l" r="r" t="t"/>
              <a:pathLst>
                <a:path extrusionOk="0" h="1936" w="902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3"/>
            <p:cNvSpPr/>
            <p:nvPr/>
          </p:nvSpPr>
          <p:spPr>
            <a:xfrm>
              <a:off x="3845425" y="1929325"/>
              <a:ext cx="23375" cy="43375"/>
            </a:xfrm>
            <a:custGeom>
              <a:rect b="b" l="l" r="r" t="t"/>
              <a:pathLst>
                <a:path extrusionOk="0" h="1735" w="935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3"/>
            <p:cNvSpPr/>
            <p:nvPr/>
          </p:nvSpPr>
          <p:spPr>
            <a:xfrm>
              <a:off x="3871275" y="1902625"/>
              <a:ext cx="36700" cy="55075"/>
            </a:xfrm>
            <a:custGeom>
              <a:rect b="b" l="l" r="r" t="t"/>
              <a:pathLst>
                <a:path extrusionOk="0" h="2203" w="1468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3"/>
            <p:cNvSpPr/>
            <p:nvPr/>
          </p:nvSpPr>
          <p:spPr>
            <a:xfrm>
              <a:off x="3922150" y="1885125"/>
              <a:ext cx="20850" cy="44225"/>
            </a:xfrm>
            <a:custGeom>
              <a:rect b="b" l="l" r="r" t="t"/>
              <a:pathLst>
                <a:path extrusionOk="0" h="1769" w="834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3"/>
            <p:cNvSpPr/>
            <p:nvPr/>
          </p:nvSpPr>
          <p:spPr>
            <a:xfrm>
              <a:off x="3949650" y="1861150"/>
              <a:ext cx="5025" cy="56325"/>
            </a:xfrm>
            <a:custGeom>
              <a:rect b="b" l="l" r="r" t="t"/>
              <a:pathLst>
                <a:path extrusionOk="0" h="2253" w="201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3"/>
            <p:cNvSpPr/>
            <p:nvPr/>
          </p:nvSpPr>
          <p:spPr>
            <a:xfrm>
              <a:off x="3958825" y="1853425"/>
              <a:ext cx="17550" cy="53000"/>
            </a:xfrm>
            <a:custGeom>
              <a:rect b="b" l="l" r="r" t="t"/>
              <a:pathLst>
                <a:path extrusionOk="0" h="2120" w="702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3"/>
            <p:cNvSpPr/>
            <p:nvPr/>
          </p:nvSpPr>
          <p:spPr>
            <a:xfrm>
              <a:off x="3980525" y="1851775"/>
              <a:ext cx="22525" cy="44225"/>
            </a:xfrm>
            <a:custGeom>
              <a:rect b="b" l="l" r="r" t="t"/>
              <a:pathLst>
                <a:path extrusionOk="0" h="1769" w="901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3"/>
            <p:cNvSpPr/>
            <p:nvPr/>
          </p:nvSpPr>
          <p:spPr>
            <a:xfrm>
              <a:off x="4023875" y="1819025"/>
              <a:ext cx="35050" cy="56125"/>
            </a:xfrm>
            <a:custGeom>
              <a:rect b="b" l="l" r="r" t="t"/>
              <a:pathLst>
                <a:path extrusionOk="0" h="2245" w="1402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3"/>
            <p:cNvSpPr/>
            <p:nvPr/>
          </p:nvSpPr>
          <p:spPr>
            <a:xfrm>
              <a:off x="4063900" y="1803400"/>
              <a:ext cx="21725" cy="45900"/>
            </a:xfrm>
            <a:custGeom>
              <a:rect b="b" l="l" r="r" t="t"/>
              <a:pathLst>
                <a:path extrusionOk="0" h="1836" w="869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3"/>
            <p:cNvSpPr/>
            <p:nvPr/>
          </p:nvSpPr>
          <p:spPr>
            <a:xfrm>
              <a:off x="4093100" y="1786725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3"/>
            <p:cNvSpPr/>
            <p:nvPr/>
          </p:nvSpPr>
          <p:spPr>
            <a:xfrm>
              <a:off x="3578550" y="1192325"/>
              <a:ext cx="1429400" cy="1123125"/>
            </a:xfrm>
            <a:custGeom>
              <a:rect b="b" l="l" r="r" t="t"/>
              <a:pathLst>
                <a:path extrusionOk="0" h="44925" w="57176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3"/>
            <p:cNvSpPr/>
            <p:nvPr/>
          </p:nvSpPr>
          <p:spPr>
            <a:xfrm>
              <a:off x="3676975" y="2141150"/>
              <a:ext cx="18350" cy="46725"/>
            </a:xfrm>
            <a:custGeom>
              <a:rect b="b" l="l" r="r" t="t"/>
              <a:pathLst>
                <a:path extrusionOk="0" h="1869" w="734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3"/>
            <p:cNvSpPr/>
            <p:nvPr/>
          </p:nvSpPr>
          <p:spPr>
            <a:xfrm>
              <a:off x="3699475" y="2126125"/>
              <a:ext cx="13375" cy="45075"/>
            </a:xfrm>
            <a:custGeom>
              <a:rect b="b" l="l" r="r" t="t"/>
              <a:pathLst>
                <a:path extrusionOk="0" h="1803" w="535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3"/>
            <p:cNvSpPr/>
            <p:nvPr/>
          </p:nvSpPr>
          <p:spPr>
            <a:xfrm>
              <a:off x="3714500" y="2118625"/>
              <a:ext cx="13350" cy="43400"/>
            </a:xfrm>
            <a:custGeom>
              <a:rect b="b" l="l" r="r" t="t"/>
              <a:pathLst>
                <a:path extrusionOk="0" h="1736" w="534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3"/>
            <p:cNvSpPr/>
            <p:nvPr/>
          </p:nvSpPr>
          <p:spPr>
            <a:xfrm>
              <a:off x="3732000" y="2116125"/>
              <a:ext cx="19200" cy="52550"/>
            </a:xfrm>
            <a:custGeom>
              <a:rect b="b" l="l" r="r" t="t"/>
              <a:pathLst>
                <a:path extrusionOk="0" h="2102" w="768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3"/>
            <p:cNvSpPr/>
            <p:nvPr/>
          </p:nvSpPr>
          <p:spPr>
            <a:xfrm>
              <a:off x="3757025" y="2112800"/>
              <a:ext cx="4200" cy="30025"/>
            </a:xfrm>
            <a:custGeom>
              <a:rect b="b" l="l" r="r" t="t"/>
              <a:pathLst>
                <a:path extrusionOk="0" h="1201" w="168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3"/>
            <p:cNvSpPr/>
            <p:nvPr/>
          </p:nvSpPr>
          <p:spPr>
            <a:xfrm>
              <a:off x="3765350" y="2076925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3"/>
            <p:cNvSpPr/>
            <p:nvPr/>
          </p:nvSpPr>
          <p:spPr>
            <a:xfrm>
              <a:off x="3777025" y="2071100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3"/>
            <p:cNvSpPr/>
            <p:nvPr/>
          </p:nvSpPr>
          <p:spPr>
            <a:xfrm>
              <a:off x="3797050" y="2071100"/>
              <a:ext cx="30875" cy="47550"/>
            </a:xfrm>
            <a:custGeom>
              <a:rect b="b" l="l" r="r" t="t"/>
              <a:pathLst>
                <a:path extrusionOk="0" h="1902" w="1235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3"/>
            <p:cNvSpPr/>
            <p:nvPr/>
          </p:nvSpPr>
          <p:spPr>
            <a:xfrm>
              <a:off x="3832075" y="2055250"/>
              <a:ext cx="18375" cy="53400"/>
            </a:xfrm>
            <a:custGeom>
              <a:rect b="b" l="l" r="r" t="t"/>
              <a:pathLst>
                <a:path extrusionOk="0" h="2136" w="735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3"/>
            <p:cNvSpPr/>
            <p:nvPr/>
          </p:nvSpPr>
          <p:spPr>
            <a:xfrm>
              <a:off x="3856250" y="2044400"/>
              <a:ext cx="18375" cy="52575"/>
            </a:xfrm>
            <a:custGeom>
              <a:rect b="b" l="l" r="r" t="t"/>
              <a:pathLst>
                <a:path extrusionOk="0" h="2103" w="735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3"/>
            <p:cNvSpPr/>
            <p:nvPr/>
          </p:nvSpPr>
          <p:spPr>
            <a:xfrm>
              <a:off x="3878775" y="203107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3"/>
            <p:cNvSpPr/>
            <p:nvPr/>
          </p:nvSpPr>
          <p:spPr>
            <a:xfrm>
              <a:off x="3901300" y="2015225"/>
              <a:ext cx="19200" cy="54225"/>
            </a:xfrm>
            <a:custGeom>
              <a:rect b="b" l="l" r="r" t="t"/>
              <a:pathLst>
                <a:path extrusionOk="0" h="2169" w="768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3"/>
            <p:cNvSpPr/>
            <p:nvPr/>
          </p:nvSpPr>
          <p:spPr>
            <a:xfrm>
              <a:off x="3927150" y="2003125"/>
              <a:ext cx="19200" cy="37975"/>
            </a:xfrm>
            <a:custGeom>
              <a:rect b="b" l="l" r="r" t="t"/>
              <a:pathLst>
                <a:path extrusionOk="0" h="1519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3"/>
            <p:cNvSpPr/>
            <p:nvPr/>
          </p:nvSpPr>
          <p:spPr>
            <a:xfrm>
              <a:off x="3951325" y="2022725"/>
              <a:ext cx="4200" cy="7525"/>
            </a:xfrm>
            <a:custGeom>
              <a:rect b="b" l="l" r="r" t="t"/>
              <a:pathLst>
                <a:path extrusionOk="0" h="301" w="168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3"/>
            <p:cNvSpPr/>
            <p:nvPr/>
          </p:nvSpPr>
          <p:spPr>
            <a:xfrm>
              <a:off x="3959675" y="19852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3"/>
            <p:cNvSpPr/>
            <p:nvPr/>
          </p:nvSpPr>
          <p:spPr>
            <a:xfrm>
              <a:off x="3983025" y="19710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3"/>
            <p:cNvSpPr/>
            <p:nvPr/>
          </p:nvSpPr>
          <p:spPr>
            <a:xfrm>
              <a:off x="4008025" y="1949350"/>
              <a:ext cx="30050" cy="46700"/>
            </a:xfrm>
            <a:custGeom>
              <a:rect b="b" l="l" r="r" t="t"/>
              <a:pathLst>
                <a:path extrusionOk="0" h="1868" w="1202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3"/>
            <p:cNvSpPr/>
            <p:nvPr/>
          </p:nvSpPr>
          <p:spPr>
            <a:xfrm>
              <a:off x="4043050" y="1916825"/>
              <a:ext cx="16700" cy="65900"/>
            </a:xfrm>
            <a:custGeom>
              <a:rect b="b" l="l" r="r" t="t"/>
              <a:pathLst>
                <a:path extrusionOk="0" h="2636" w="668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3"/>
            <p:cNvSpPr/>
            <p:nvPr/>
          </p:nvSpPr>
          <p:spPr>
            <a:xfrm>
              <a:off x="4074750" y="191015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3"/>
            <p:cNvSpPr/>
            <p:nvPr/>
          </p:nvSpPr>
          <p:spPr>
            <a:xfrm>
              <a:off x="4101425" y="1886800"/>
              <a:ext cx="5025" cy="55900"/>
            </a:xfrm>
            <a:custGeom>
              <a:rect b="b" l="l" r="r" t="t"/>
              <a:pathLst>
                <a:path extrusionOk="0" h="2236" w="201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3"/>
            <p:cNvSpPr/>
            <p:nvPr/>
          </p:nvSpPr>
          <p:spPr>
            <a:xfrm>
              <a:off x="4110600" y="1878450"/>
              <a:ext cx="16700" cy="52975"/>
            </a:xfrm>
            <a:custGeom>
              <a:rect b="b" l="l" r="r" t="t"/>
              <a:pathLst>
                <a:path extrusionOk="0" h="2119" w="668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3"/>
            <p:cNvSpPr/>
            <p:nvPr/>
          </p:nvSpPr>
          <p:spPr>
            <a:xfrm>
              <a:off x="4131450" y="1876775"/>
              <a:ext cx="23375" cy="44225"/>
            </a:xfrm>
            <a:custGeom>
              <a:rect b="b" l="l" r="r" t="t"/>
              <a:pathLst>
                <a:path extrusionOk="0" h="1769" w="935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3"/>
            <p:cNvSpPr/>
            <p:nvPr/>
          </p:nvSpPr>
          <p:spPr>
            <a:xfrm>
              <a:off x="4163150" y="1851350"/>
              <a:ext cx="35050" cy="55475"/>
            </a:xfrm>
            <a:custGeom>
              <a:rect b="b" l="l" r="r" t="t"/>
              <a:pathLst>
                <a:path extrusionOk="0" h="2219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3"/>
            <p:cNvSpPr/>
            <p:nvPr/>
          </p:nvSpPr>
          <p:spPr>
            <a:xfrm>
              <a:off x="4202350" y="1835925"/>
              <a:ext cx="22525" cy="45900"/>
            </a:xfrm>
            <a:custGeom>
              <a:rect b="b" l="l" r="r" t="t"/>
              <a:pathLst>
                <a:path extrusionOk="0" h="1836" w="901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3"/>
            <p:cNvSpPr/>
            <p:nvPr/>
          </p:nvSpPr>
          <p:spPr>
            <a:xfrm>
              <a:off x="4233200" y="1819250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3"/>
            <p:cNvSpPr/>
            <p:nvPr/>
          </p:nvSpPr>
          <p:spPr>
            <a:xfrm>
              <a:off x="4260725" y="1839250"/>
              <a:ext cx="5850" cy="11700"/>
            </a:xfrm>
            <a:custGeom>
              <a:rect b="b" l="l" r="r" t="t"/>
              <a:pathLst>
                <a:path extrusionOk="0" h="468" w="234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3"/>
            <p:cNvSpPr/>
            <p:nvPr/>
          </p:nvSpPr>
          <p:spPr>
            <a:xfrm>
              <a:off x="4271550" y="1792550"/>
              <a:ext cx="23375" cy="51725"/>
            </a:xfrm>
            <a:custGeom>
              <a:rect b="b" l="l" r="r" t="t"/>
              <a:pathLst>
                <a:path extrusionOk="0" h="2069" w="935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3"/>
            <p:cNvSpPr/>
            <p:nvPr/>
          </p:nvSpPr>
          <p:spPr>
            <a:xfrm>
              <a:off x="4302400" y="1770450"/>
              <a:ext cx="35900" cy="55500"/>
            </a:xfrm>
            <a:custGeom>
              <a:rect b="b" l="l" r="r" t="t"/>
              <a:pathLst>
                <a:path extrusionOk="0" h="2220" w="1436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3"/>
            <p:cNvSpPr/>
            <p:nvPr/>
          </p:nvSpPr>
          <p:spPr>
            <a:xfrm>
              <a:off x="4345775" y="1746700"/>
              <a:ext cx="3350" cy="55050"/>
            </a:xfrm>
            <a:custGeom>
              <a:rect b="b" l="l" r="r" t="t"/>
              <a:pathLst>
                <a:path extrusionOk="0" h="2202" w="134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3"/>
            <p:cNvSpPr/>
            <p:nvPr/>
          </p:nvSpPr>
          <p:spPr>
            <a:xfrm>
              <a:off x="4652650" y="1370475"/>
              <a:ext cx="261050" cy="267500"/>
            </a:xfrm>
            <a:custGeom>
              <a:rect b="b" l="l" r="r" t="t"/>
              <a:pathLst>
                <a:path extrusionOk="0" h="10700" w="10442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3"/>
            <p:cNvSpPr/>
            <p:nvPr/>
          </p:nvSpPr>
          <p:spPr>
            <a:xfrm>
              <a:off x="4696025" y="1526200"/>
              <a:ext cx="25875" cy="51225"/>
            </a:xfrm>
            <a:custGeom>
              <a:rect b="b" l="l" r="r" t="t"/>
              <a:pathLst>
                <a:path extrusionOk="0" h="2049" w="1035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3"/>
            <p:cNvSpPr/>
            <p:nvPr/>
          </p:nvSpPr>
          <p:spPr>
            <a:xfrm>
              <a:off x="4726875" y="1503175"/>
              <a:ext cx="25875" cy="55075"/>
            </a:xfrm>
            <a:custGeom>
              <a:rect b="b" l="l" r="r" t="t"/>
              <a:pathLst>
                <a:path extrusionOk="0" h="2203" w="1035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3"/>
            <p:cNvSpPr/>
            <p:nvPr/>
          </p:nvSpPr>
          <p:spPr>
            <a:xfrm>
              <a:off x="4760225" y="1488175"/>
              <a:ext cx="25900" cy="55075"/>
            </a:xfrm>
            <a:custGeom>
              <a:rect b="b" l="l" r="r" t="t"/>
              <a:pathLst>
                <a:path extrusionOk="0" h="2203" w="1036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3"/>
            <p:cNvSpPr/>
            <p:nvPr/>
          </p:nvSpPr>
          <p:spPr>
            <a:xfrm>
              <a:off x="4792750" y="1463375"/>
              <a:ext cx="29225" cy="60675"/>
            </a:xfrm>
            <a:custGeom>
              <a:rect b="b" l="l" r="r" t="t"/>
              <a:pathLst>
                <a:path extrusionOk="0" h="2427" w="1169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3"/>
            <p:cNvSpPr/>
            <p:nvPr/>
          </p:nvSpPr>
          <p:spPr>
            <a:xfrm>
              <a:off x="4830275" y="1454825"/>
              <a:ext cx="7550" cy="48375"/>
            </a:xfrm>
            <a:custGeom>
              <a:rect b="b" l="l" r="r" t="t"/>
              <a:pathLst>
                <a:path extrusionOk="0" h="1935" w="302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3"/>
            <p:cNvSpPr/>
            <p:nvPr/>
          </p:nvSpPr>
          <p:spPr>
            <a:xfrm>
              <a:off x="4844475" y="1436675"/>
              <a:ext cx="23375" cy="54025"/>
            </a:xfrm>
            <a:custGeom>
              <a:rect b="b" l="l" r="r" t="t"/>
              <a:pathLst>
                <a:path extrusionOk="0" h="2161" w="935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3"/>
            <p:cNvSpPr/>
            <p:nvPr/>
          </p:nvSpPr>
          <p:spPr>
            <a:xfrm>
              <a:off x="3678625" y="2337600"/>
              <a:ext cx="26725" cy="58750"/>
            </a:xfrm>
            <a:custGeom>
              <a:rect b="b" l="l" r="r" t="t"/>
              <a:pathLst>
                <a:path extrusionOk="0" h="2350" w="1069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3"/>
            <p:cNvSpPr/>
            <p:nvPr/>
          </p:nvSpPr>
          <p:spPr>
            <a:xfrm>
              <a:off x="3711150" y="2330450"/>
              <a:ext cx="21700" cy="47550"/>
            </a:xfrm>
            <a:custGeom>
              <a:rect b="b" l="l" r="r" t="t"/>
              <a:pathLst>
                <a:path extrusionOk="0" h="1902" w="868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3"/>
            <p:cNvSpPr/>
            <p:nvPr/>
          </p:nvSpPr>
          <p:spPr>
            <a:xfrm>
              <a:off x="3742000" y="2308750"/>
              <a:ext cx="23375" cy="55700"/>
            </a:xfrm>
            <a:custGeom>
              <a:rect b="b" l="l" r="r" t="t"/>
              <a:pathLst>
                <a:path extrusionOk="0" h="2228" w="935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3"/>
            <p:cNvSpPr/>
            <p:nvPr/>
          </p:nvSpPr>
          <p:spPr>
            <a:xfrm>
              <a:off x="3772875" y="2290000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3"/>
            <p:cNvSpPr/>
            <p:nvPr/>
          </p:nvSpPr>
          <p:spPr>
            <a:xfrm>
              <a:off x="3815400" y="2266225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3"/>
            <p:cNvSpPr/>
            <p:nvPr/>
          </p:nvSpPr>
          <p:spPr>
            <a:xfrm>
              <a:off x="3824575" y="2258100"/>
              <a:ext cx="17525" cy="52775"/>
            </a:xfrm>
            <a:custGeom>
              <a:rect b="b" l="l" r="r" t="t"/>
              <a:pathLst>
                <a:path extrusionOk="0" h="2111" w="701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3"/>
            <p:cNvSpPr/>
            <p:nvPr/>
          </p:nvSpPr>
          <p:spPr>
            <a:xfrm>
              <a:off x="3844575" y="2247050"/>
              <a:ext cx="16700" cy="52150"/>
            </a:xfrm>
            <a:custGeom>
              <a:rect b="b" l="l" r="r" t="t"/>
              <a:pathLst>
                <a:path extrusionOk="0" h="2086" w="668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3"/>
            <p:cNvSpPr/>
            <p:nvPr/>
          </p:nvSpPr>
          <p:spPr>
            <a:xfrm>
              <a:off x="3865425" y="2244550"/>
              <a:ext cx="23375" cy="43400"/>
            </a:xfrm>
            <a:custGeom>
              <a:rect b="b" l="l" r="r" t="t"/>
              <a:pathLst>
                <a:path extrusionOk="0" h="1736" w="935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3"/>
            <p:cNvSpPr/>
            <p:nvPr/>
          </p:nvSpPr>
          <p:spPr>
            <a:xfrm>
              <a:off x="3892950" y="2210350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3"/>
            <p:cNvSpPr/>
            <p:nvPr/>
          </p:nvSpPr>
          <p:spPr>
            <a:xfrm>
              <a:off x="3934650" y="2205350"/>
              <a:ext cx="20875" cy="44225"/>
            </a:xfrm>
            <a:custGeom>
              <a:rect b="b" l="l" r="r" t="t"/>
              <a:pathLst>
                <a:path extrusionOk="0" h="1769" w="835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3"/>
            <p:cNvSpPr/>
            <p:nvPr/>
          </p:nvSpPr>
          <p:spPr>
            <a:xfrm>
              <a:off x="3961325" y="2182000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3"/>
            <p:cNvSpPr/>
            <p:nvPr/>
          </p:nvSpPr>
          <p:spPr>
            <a:xfrm>
              <a:off x="3970500" y="2173675"/>
              <a:ext cx="17550" cy="52475"/>
            </a:xfrm>
            <a:custGeom>
              <a:rect b="b" l="l" r="r" t="t"/>
              <a:pathLst>
                <a:path extrusionOk="0" h="2099" w="702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3"/>
            <p:cNvSpPr/>
            <p:nvPr/>
          </p:nvSpPr>
          <p:spPr>
            <a:xfrm>
              <a:off x="3992200" y="2172000"/>
              <a:ext cx="22525" cy="43375"/>
            </a:xfrm>
            <a:custGeom>
              <a:rect b="b" l="l" r="r" t="t"/>
              <a:pathLst>
                <a:path extrusionOk="0" h="1735" w="901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3"/>
            <p:cNvSpPr/>
            <p:nvPr/>
          </p:nvSpPr>
          <p:spPr>
            <a:xfrm>
              <a:off x="4023050" y="2145725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3"/>
            <p:cNvSpPr/>
            <p:nvPr/>
          </p:nvSpPr>
          <p:spPr>
            <a:xfrm>
              <a:off x="4063075" y="2130800"/>
              <a:ext cx="22550" cy="45400"/>
            </a:xfrm>
            <a:custGeom>
              <a:rect b="b" l="l" r="r" t="t"/>
              <a:pathLst>
                <a:path extrusionOk="0" h="1816" w="902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3"/>
            <p:cNvSpPr/>
            <p:nvPr/>
          </p:nvSpPr>
          <p:spPr>
            <a:xfrm>
              <a:off x="4093100" y="2114100"/>
              <a:ext cx="22525" cy="62100"/>
            </a:xfrm>
            <a:custGeom>
              <a:rect b="b" l="l" r="r" t="t"/>
              <a:pathLst>
                <a:path extrusionOk="0" h="2484" w="901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3"/>
            <p:cNvSpPr/>
            <p:nvPr/>
          </p:nvSpPr>
          <p:spPr>
            <a:xfrm>
              <a:off x="4120625" y="2097975"/>
              <a:ext cx="20850" cy="44850"/>
            </a:xfrm>
            <a:custGeom>
              <a:rect b="b" l="l" r="r" t="t"/>
              <a:pathLst>
                <a:path extrusionOk="0" h="1794" w="834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3"/>
            <p:cNvSpPr/>
            <p:nvPr/>
          </p:nvSpPr>
          <p:spPr>
            <a:xfrm>
              <a:off x="3582725" y="1531750"/>
              <a:ext cx="1429375" cy="1812775"/>
            </a:xfrm>
            <a:custGeom>
              <a:rect b="b" l="l" r="r" t="t"/>
              <a:pathLst>
                <a:path extrusionOk="0" h="72511" w="57175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3"/>
            <p:cNvSpPr/>
            <p:nvPr/>
          </p:nvSpPr>
          <p:spPr>
            <a:xfrm>
              <a:off x="3678625" y="2482225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3"/>
            <p:cNvSpPr/>
            <p:nvPr/>
          </p:nvSpPr>
          <p:spPr>
            <a:xfrm>
              <a:off x="3696150" y="2476375"/>
              <a:ext cx="2525" cy="30050"/>
            </a:xfrm>
            <a:custGeom>
              <a:rect b="b" l="l" r="r" t="t"/>
              <a:pathLst>
                <a:path extrusionOk="0" h="1202" w="101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3"/>
            <p:cNvSpPr/>
            <p:nvPr/>
          </p:nvSpPr>
          <p:spPr>
            <a:xfrm>
              <a:off x="3700325" y="2471375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3"/>
            <p:cNvSpPr/>
            <p:nvPr/>
          </p:nvSpPr>
          <p:spPr>
            <a:xfrm>
              <a:off x="3712000" y="2470550"/>
              <a:ext cx="13350" cy="24200"/>
            </a:xfrm>
            <a:custGeom>
              <a:rect b="b" l="l" r="r" t="t"/>
              <a:pathLst>
                <a:path extrusionOk="0" h="968" w="534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3"/>
            <p:cNvSpPr/>
            <p:nvPr/>
          </p:nvSpPr>
          <p:spPr>
            <a:xfrm>
              <a:off x="3730325" y="245657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3"/>
            <p:cNvSpPr/>
            <p:nvPr/>
          </p:nvSpPr>
          <p:spPr>
            <a:xfrm>
              <a:off x="3752025" y="2446350"/>
              <a:ext cx="10850" cy="25050"/>
            </a:xfrm>
            <a:custGeom>
              <a:rect b="b" l="l" r="r" t="t"/>
              <a:pathLst>
                <a:path extrusionOk="0" h="1002" w="434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3"/>
            <p:cNvSpPr/>
            <p:nvPr/>
          </p:nvSpPr>
          <p:spPr>
            <a:xfrm>
              <a:off x="3768700" y="243885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3"/>
            <p:cNvSpPr/>
            <p:nvPr/>
          </p:nvSpPr>
          <p:spPr>
            <a:xfrm>
              <a:off x="3955500" y="2320425"/>
              <a:ext cx="13375" cy="33400"/>
            </a:xfrm>
            <a:custGeom>
              <a:rect b="b" l="l" r="r" t="t"/>
              <a:pathLst>
                <a:path extrusionOk="0" h="1336" w="535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3"/>
            <p:cNvSpPr/>
            <p:nvPr/>
          </p:nvSpPr>
          <p:spPr>
            <a:xfrm>
              <a:off x="3969675" y="2321275"/>
              <a:ext cx="12525" cy="34200"/>
            </a:xfrm>
            <a:custGeom>
              <a:rect b="b" l="l" r="r" t="t"/>
              <a:pathLst>
                <a:path extrusionOk="0" h="1368" w="501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3"/>
            <p:cNvSpPr/>
            <p:nvPr/>
          </p:nvSpPr>
          <p:spPr>
            <a:xfrm>
              <a:off x="3984675" y="2313775"/>
              <a:ext cx="12550" cy="34200"/>
            </a:xfrm>
            <a:custGeom>
              <a:rect b="b" l="l" r="r" t="t"/>
              <a:pathLst>
                <a:path extrusionOk="0" h="1368" w="502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3"/>
            <p:cNvSpPr/>
            <p:nvPr/>
          </p:nvSpPr>
          <p:spPr>
            <a:xfrm>
              <a:off x="3999700" y="23046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3"/>
            <p:cNvSpPr/>
            <p:nvPr/>
          </p:nvSpPr>
          <p:spPr>
            <a:xfrm>
              <a:off x="4101425" y="2237050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3"/>
            <p:cNvSpPr/>
            <p:nvPr/>
          </p:nvSpPr>
          <p:spPr>
            <a:xfrm>
              <a:off x="4120625" y="2232050"/>
              <a:ext cx="12525" cy="27525"/>
            </a:xfrm>
            <a:custGeom>
              <a:rect b="b" l="l" r="r" t="t"/>
              <a:pathLst>
                <a:path extrusionOk="0" h="1101" w="501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3"/>
            <p:cNvSpPr/>
            <p:nvPr/>
          </p:nvSpPr>
          <p:spPr>
            <a:xfrm>
              <a:off x="4138125" y="2221200"/>
              <a:ext cx="13375" cy="30875"/>
            </a:xfrm>
            <a:custGeom>
              <a:rect b="b" l="l" r="r" t="t"/>
              <a:pathLst>
                <a:path extrusionOk="0" h="1235" w="535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3"/>
            <p:cNvSpPr/>
            <p:nvPr/>
          </p:nvSpPr>
          <p:spPr>
            <a:xfrm>
              <a:off x="4156475" y="2209975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3"/>
            <p:cNvSpPr/>
            <p:nvPr/>
          </p:nvSpPr>
          <p:spPr>
            <a:xfrm>
              <a:off x="4179000" y="2196175"/>
              <a:ext cx="3350" cy="30875"/>
            </a:xfrm>
            <a:custGeom>
              <a:rect b="b" l="l" r="r" t="t"/>
              <a:pathLst>
                <a:path extrusionOk="0" h="1235" w="134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3"/>
            <p:cNvSpPr/>
            <p:nvPr/>
          </p:nvSpPr>
          <p:spPr>
            <a:xfrm>
              <a:off x="4184825" y="2191175"/>
              <a:ext cx="10875" cy="29625"/>
            </a:xfrm>
            <a:custGeom>
              <a:rect b="b" l="l" r="r" t="t"/>
              <a:pathLst>
                <a:path extrusionOk="0" h="1185" w="435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3"/>
            <p:cNvSpPr/>
            <p:nvPr/>
          </p:nvSpPr>
          <p:spPr>
            <a:xfrm>
              <a:off x="4197325" y="2184500"/>
              <a:ext cx="10050" cy="29000"/>
            </a:xfrm>
            <a:custGeom>
              <a:rect b="b" l="l" r="r" t="t"/>
              <a:pathLst>
                <a:path extrusionOk="0" h="1160" w="402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3"/>
            <p:cNvSpPr/>
            <p:nvPr/>
          </p:nvSpPr>
          <p:spPr>
            <a:xfrm>
              <a:off x="4209000" y="218285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3"/>
            <p:cNvSpPr/>
            <p:nvPr/>
          </p:nvSpPr>
          <p:spPr>
            <a:xfrm>
              <a:off x="4224850" y="2163650"/>
              <a:ext cx="14200" cy="35050"/>
            </a:xfrm>
            <a:custGeom>
              <a:rect b="b" l="l" r="r" t="t"/>
              <a:pathLst>
                <a:path extrusionOk="0" h="1402" w="568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3"/>
            <p:cNvSpPr/>
            <p:nvPr/>
          </p:nvSpPr>
          <p:spPr>
            <a:xfrm>
              <a:off x="4310750" y="2121125"/>
              <a:ext cx="12525" cy="30050"/>
            </a:xfrm>
            <a:custGeom>
              <a:rect b="b" l="l" r="r" t="t"/>
              <a:pathLst>
                <a:path extrusionOk="0" h="1202" w="501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3"/>
            <p:cNvSpPr/>
            <p:nvPr/>
          </p:nvSpPr>
          <p:spPr>
            <a:xfrm>
              <a:off x="4324925" y="2116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4339925" y="2108625"/>
              <a:ext cx="11700" cy="24000"/>
            </a:xfrm>
            <a:custGeom>
              <a:rect b="b" l="l" r="r" t="t"/>
              <a:pathLst>
                <a:path extrusionOk="0" h="960" w="468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4352450" y="2095275"/>
              <a:ext cx="10025" cy="28800"/>
            </a:xfrm>
            <a:custGeom>
              <a:rect b="b" l="l" r="r" t="t"/>
              <a:pathLst>
                <a:path extrusionOk="0" h="1152" w="401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4372450" y="2090275"/>
              <a:ext cx="7550" cy="25050"/>
            </a:xfrm>
            <a:custGeom>
              <a:rect b="b" l="l" r="r" t="t"/>
              <a:pathLst>
                <a:path extrusionOk="0" h="1002" w="302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3"/>
            <p:cNvSpPr/>
            <p:nvPr/>
          </p:nvSpPr>
          <p:spPr>
            <a:xfrm>
              <a:off x="4380800" y="20844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3"/>
            <p:cNvSpPr/>
            <p:nvPr/>
          </p:nvSpPr>
          <p:spPr>
            <a:xfrm>
              <a:off x="4395800" y="20752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3"/>
            <p:cNvSpPr/>
            <p:nvPr/>
          </p:nvSpPr>
          <p:spPr>
            <a:xfrm>
              <a:off x="4411650" y="2056925"/>
              <a:ext cx="12550" cy="33375"/>
            </a:xfrm>
            <a:custGeom>
              <a:rect b="b" l="l" r="r" t="t"/>
              <a:pathLst>
                <a:path extrusionOk="0" h="1335" w="502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3"/>
            <p:cNvSpPr/>
            <p:nvPr/>
          </p:nvSpPr>
          <p:spPr>
            <a:xfrm>
              <a:off x="4662675" y="1914300"/>
              <a:ext cx="15025" cy="34225"/>
            </a:xfrm>
            <a:custGeom>
              <a:rect b="b" l="l" r="r" t="t"/>
              <a:pathLst>
                <a:path extrusionOk="0" h="1369" w="601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3"/>
            <p:cNvSpPr/>
            <p:nvPr/>
          </p:nvSpPr>
          <p:spPr>
            <a:xfrm>
              <a:off x="4681025" y="1906800"/>
              <a:ext cx="2525" cy="30875"/>
            </a:xfrm>
            <a:custGeom>
              <a:rect b="b" l="l" r="r" t="t"/>
              <a:pathLst>
                <a:path extrusionOk="0" h="1235" w="101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3"/>
            <p:cNvSpPr/>
            <p:nvPr/>
          </p:nvSpPr>
          <p:spPr>
            <a:xfrm>
              <a:off x="4686850" y="1907850"/>
              <a:ext cx="10875" cy="24825"/>
            </a:xfrm>
            <a:custGeom>
              <a:rect b="b" l="l" r="r" t="t"/>
              <a:pathLst>
                <a:path extrusionOk="0" h="993" w="435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3"/>
            <p:cNvSpPr/>
            <p:nvPr/>
          </p:nvSpPr>
          <p:spPr>
            <a:xfrm>
              <a:off x="4700200" y="190097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3"/>
            <p:cNvSpPr/>
            <p:nvPr/>
          </p:nvSpPr>
          <p:spPr>
            <a:xfrm>
              <a:off x="4716050" y="18909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3"/>
            <p:cNvSpPr/>
            <p:nvPr/>
          </p:nvSpPr>
          <p:spPr>
            <a:xfrm>
              <a:off x="4731050" y="18809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3"/>
            <p:cNvSpPr/>
            <p:nvPr/>
          </p:nvSpPr>
          <p:spPr>
            <a:xfrm>
              <a:off x="4745225" y="1874275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3"/>
            <p:cNvSpPr/>
            <p:nvPr/>
          </p:nvSpPr>
          <p:spPr>
            <a:xfrm>
              <a:off x="4761900" y="1865950"/>
              <a:ext cx="7525" cy="24200"/>
            </a:xfrm>
            <a:custGeom>
              <a:rect b="b" l="l" r="r" t="t"/>
              <a:pathLst>
                <a:path extrusionOk="0" h="968" w="301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3"/>
            <p:cNvSpPr/>
            <p:nvPr/>
          </p:nvSpPr>
          <p:spPr>
            <a:xfrm>
              <a:off x="4769400" y="1859275"/>
              <a:ext cx="14200" cy="25050"/>
            </a:xfrm>
            <a:custGeom>
              <a:rect b="b" l="l" r="r" t="t"/>
              <a:pathLst>
                <a:path extrusionOk="0" h="1002" w="568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3"/>
            <p:cNvSpPr/>
            <p:nvPr/>
          </p:nvSpPr>
          <p:spPr>
            <a:xfrm>
              <a:off x="4786100" y="184092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3"/>
            <p:cNvSpPr/>
            <p:nvPr/>
          </p:nvSpPr>
          <p:spPr>
            <a:xfrm>
              <a:off x="4810275" y="1825925"/>
              <a:ext cx="13375" cy="35050"/>
            </a:xfrm>
            <a:custGeom>
              <a:rect b="b" l="l" r="r" t="t"/>
              <a:pathLst>
                <a:path extrusionOk="0" h="1402" w="535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3"/>
            <p:cNvSpPr/>
            <p:nvPr/>
          </p:nvSpPr>
          <p:spPr>
            <a:xfrm>
              <a:off x="4831125" y="1817775"/>
              <a:ext cx="11700" cy="33175"/>
            </a:xfrm>
            <a:custGeom>
              <a:rect b="b" l="l" r="r" t="t"/>
              <a:pathLst>
                <a:path extrusionOk="0" h="1327" w="468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3"/>
            <p:cNvSpPr/>
            <p:nvPr/>
          </p:nvSpPr>
          <p:spPr>
            <a:xfrm>
              <a:off x="4846975" y="1812575"/>
              <a:ext cx="12525" cy="29200"/>
            </a:xfrm>
            <a:custGeom>
              <a:rect b="b" l="l" r="r" t="t"/>
              <a:pathLst>
                <a:path extrusionOk="0" h="1168" w="501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3"/>
            <p:cNvSpPr/>
            <p:nvPr/>
          </p:nvSpPr>
          <p:spPr>
            <a:xfrm>
              <a:off x="4861150" y="18075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3"/>
            <p:cNvSpPr/>
            <p:nvPr/>
          </p:nvSpPr>
          <p:spPr>
            <a:xfrm>
              <a:off x="4519225" y="1996875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3"/>
            <p:cNvSpPr/>
            <p:nvPr/>
          </p:nvSpPr>
          <p:spPr>
            <a:xfrm>
              <a:off x="4535075" y="198937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3"/>
            <p:cNvSpPr/>
            <p:nvPr/>
          </p:nvSpPr>
          <p:spPr>
            <a:xfrm>
              <a:off x="4546750" y="19877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3"/>
            <p:cNvSpPr/>
            <p:nvPr/>
          </p:nvSpPr>
          <p:spPr>
            <a:xfrm>
              <a:off x="4560100" y="1975200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3"/>
            <p:cNvSpPr/>
            <p:nvPr/>
          </p:nvSpPr>
          <p:spPr>
            <a:xfrm>
              <a:off x="4572600" y="1971850"/>
              <a:ext cx="10875" cy="25875"/>
            </a:xfrm>
            <a:custGeom>
              <a:rect b="b" l="l" r="r" t="t"/>
              <a:pathLst>
                <a:path extrusionOk="0" h="1035" w="435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3"/>
            <p:cNvSpPr/>
            <p:nvPr/>
          </p:nvSpPr>
          <p:spPr>
            <a:xfrm>
              <a:off x="4589275" y="19651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3"/>
            <p:cNvSpPr/>
            <p:nvPr/>
          </p:nvSpPr>
          <p:spPr>
            <a:xfrm>
              <a:off x="4254875" y="2151150"/>
              <a:ext cx="3350" cy="3337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3"/>
            <p:cNvSpPr/>
            <p:nvPr/>
          </p:nvSpPr>
          <p:spPr>
            <a:xfrm>
              <a:off x="4245700" y="2163300"/>
              <a:ext cx="22550" cy="22900"/>
            </a:xfrm>
            <a:custGeom>
              <a:rect b="b" l="l" r="r" t="t"/>
              <a:pathLst>
                <a:path extrusionOk="0" h="916" w="902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3"/>
            <p:cNvSpPr/>
            <p:nvPr/>
          </p:nvSpPr>
          <p:spPr>
            <a:xfrm>
              <a:off x="3676975" y="2623150"/>
              <a:ext cx="11700" cy="41725"/>
            </a:xfrm>
            <a:custGeom>
              <a:rect b="b" l="l" r="r" t="t"/>
              <a:pathLst>
                <a:path extrusionOk="0" h="1669" w="468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3"/>
            <p:cNvSpPr/>
            <p:nvPr/>
          </p:nvSpPr>
          <p:spPr>
            <a:xfrm>
              <a:off x="3692800" y="2628150"/>
              <a:ext cx="11700" cy="33400"/>
            </a:xfrm>
            <a:custGeom>
              <a:rect b="b" l="l" r="r" t="t"/>
              <a:pathLst>
                <a:path extrusionOk="0" h="1336" w="468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3"/>
            <p:cNvSpPr/>
            <p:nvPr/>
          </p:nvSpPr>
          <p:spPr>
            <a:xfrm>
              <a:off x="3706975" y="2618150"/>
              <a:ext cx="13375" cy="24200"/>
            </a:xfrm>
            <a:custGeom>
              <a:rect b="b" l="l" r="r" t="t"/>
              <a:pathLst>
                <a:path extrusionOk="0" h="968" w="535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3"/>
            <p:cNvSpPr/>
            <p:nvPr/>
          </p:nvSpPr>
          <p:spPr>
            <a:xfrm>
              <a:off x="3722825" y="26098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3"/>
            <p:cNvSpPr/>
            <p:nvPr/>
          </p:nvSpPr>
          <p:spPr>
            <a:xfrm>
              <a:off x="3736175" y="2596475"/>
              <a:ext cx="8350" cy="28150"/>
            </a:xfrm>
            <a:custGeom>
              <a:rect b="b" l="l" r="r" t="t"/>
              <a:pathLst>
                <a:path extrusionOk="0" h="1126" w="334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3"/>
            <p:cNvSpPr/>
            <p:nvPr/>
          </p:nvSpPr>
          <p:spPr>
            <a:xfrm>
              <a:off x="3747850" y="2602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3"/>
            <p:cNvSpPr/>
            <p:nvPr/>
          </p:nvSpPr>
          <p:spPr>
            <a:xfrm>
              <a:off x="3760350" y="2588125"/>
              <a:ext cx="10875" cy="24200"/>
            </a:xfrm>
            <a:custGeom>
              <a:rect b="b" l="l" r="r" t="t"/>
              <a:pathLst>
                <a:path extrusionOk="0" h="968" w="435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3"/>
            <p:cNvSpPr/>
            <p:nvPr/>
          </p:nvSpPr>
          <p:spPr>
            <a:xfrm>
              <a:off x="3775375" y="2574775"/>
              <a:ext cx="2525" cy="30900"/>
            </a:xfrm>
            <a:custGeom>
              <a:rect b="b" l="l" r="r" t="t"/>
              <a:pathLst>
                <a:path extrusionOk="0" h="1236" w="101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3"/>
            <p:cNvSpPr/>
            <p:nvPr/>
          </p:nvSpPr>
          <p:spPr>
            <a:xfrm>
              <a:off x="3780375" y="257062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3"/>
            <p:cNvSpPr/>
            <p:nvPr/>
          </p:nvSpPr>
          <p:spPr>
            <a:xfrm>
              <a:off x="3790375" y="256977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3"/>
            <p:cNvSpPr/>
            <p:nvPr/>
          </p:nvSpPr>
          <p:spPr>
            <a:xfrm>
              <a:off x="3810400" y="2554975"/>
              <a:ext cx="17525" cy="31500"/>
            </a:xfrm>
            <a:custGeom>
              <a:rect b="b" l="l" r="r" t="t"/>
              <a:pathLst>
                <a:path extrusionOk="0" h="1260" w="701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3"/>
            <p:cNvSpPr/>
            <p:nvPr/>
          </p:nvSpPr>
          <p:spPr>
            <a:xfrm>
              <a:off x="3831250" y="25456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3"/>
            <p:cNvSpPr/>
            <p:nvPr/>
          </p:nvSpPr>
          <p:spPr>
            <a:xfrm>
              <a:off x="3847075" y="2537250"/>
              <a:ext cx="12550" cy="35050"/>
            </a:xfrm>
            <a:custGeom>
              <a:rect b="b" l="l" r="r" t="t"/>
              <a:pathLst>
                <a:path extrusionOk="0" h="1402" w="502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3"/>
            <p:cNvSpPr/>
            <p:nvPr/>
          </p:nvSpPr>
          <p:spPr>
            <a:xfrm>
              <a:off x="3862925" y="2548925"/>
              <a:ext cx="2525" cy="5875"/>
            </a:xfrm>
            <a:custGeom>
              <a:rect b="b" l="l" r="r" t="t"/>
              <a:pathLst>
                <a:path extrusionOk="0" h="235" w="101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3"/>
            <p:cNvSpPr/>
            <p:nvPr/>
          </p:nvSpPr>
          <p:spPr>
            <a:xfrm>
              <a:off x="3868775" y="2523075"/>
              <a:ext cx="12525" cy="28375"/>
            </a:xfrm>
            <a:custGeom>
              <a:rect b="b" l="l" r="r" t="t"/>
              <a:pathLst>
                <a:path extrusionOk="0" h="1135" w="501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3"/>
            <p:cNvSpPr/>
            <p:nvPr/>
          </p:nvSpPr>
          <p:spPr>
            <a:xfrm>
              <a:off x="3885450" y="2510775"/>
              <a:ext cx="19200" cy="31500"/>
            </a:xfrm>
            <a:custGeom>
              <a:rect b="b" l="l" r="r" t="t"/>
              <a:pathLst>
                <a:path extrusionOk="0" h="1260" w="768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3"/>
            <p:cNvSpPr/>
            <p:nvPr/>
          </p:nvSpPr>
          <p:spPr>
            <a:xfrm>
              <a:off x="3909625" y="2498075"/>
              <a:ext cx="1700" cy="30025"/>
            </a:xfrm>
            <a:custGeom>
              <a:rect b="b" l="l" r="r" t="t"/>
              <a:pathLst>
                <a:path extrusionOk="0" h="1201" w="68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3"/>
            <p:cNvSpPr/>
            <p:nvPr/>
          </p:nvSpPr>
          <p:spPr>
            <a:xfrm>
              <a:off x="3956325" y="2467200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3"/>
            <p:cNvSpPr/>
            <p:nvPr/>
          </p:nvSpPr>
          <p:spPr>
            <a:xfrm>
              <a:off x="3973000" y="2460525"/>
              <a:ext cx="3375" cy="30900"/>
            </a:xfrm>
            <a:custGeom>
              <a:rect b="b" l="l" r="r" t="t"/>
              <a:pathLst>
                <a:path extrusionOk="0" h="1236" w="135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3"/>
            <p:cNvSpPr/>
            <p:nvPr/>
          </p:nvSpPr>
          <p:spPr>
            <a:xfrm>
              <a:off x="3978850" y="2456375"/>
              <a:ext cx="9200" cy="28800"/>
            </a:xfrm>
            <a:custGeom>
              <a:rect b="b" l="l" r="r" t="t"/>
              <a:pathLst>
                <a:path extrusionOk="0" h="1152" w="368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3"/>
            <p:cNvSpPr/>
            <p:nvPr/>
          </p:nvSpPr>
          <p:spPr>
            <a:xfrm>
              <a:off x="3988850" y="24555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3"/>
            <p:cNvSpPr/>
            <p:nvPr/>
          </p:nvSpPr>
          <p:spPr>
            <a:xfrm>
              <a:off x="4008025" y="244072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3"/>
            <p:cNvSpPr/>
            <p:nvPr/>
          </p:nvSpPr>
          <p:spPr>
            <a:xfrm>
              <a:off x="4028875" y="2432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3"/>
            <p:cNvSpPr/>
            <p:nvPr/>
          </p:nvSpPr>
          <p:spPr>
            <a:xfrm>
              <a:off x="4045550" y="242300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3"/>
            <p:cNvSpPr/>
            <p:nvPr/>
          </p:nvSpPr>
          <p:spPr>
            <a:xfrm>
              <a:off x="4103100" y="2379650"/>
              <a:ext cx="13375" cy="34200"/>
            </a:xfrm>
            <a:custGeom>
              <a:rect b="b" l="l" r="r" t="t"/>
              <a:pathLst>
                <a:path extrusionOk="0" h="1368" w="535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3"/>
            <p:cNvSpPr/>
            <p:nvPr/>
          </p:nvSpPr>
          <p:spPr>
            <a:xfrm>
              <a:off x="4118950" y="23796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3"/>
            <p:cNvSpPr/>
            <p:nvPr/>
          </p:nvSpPr>
          <p:spPr>
            <a:xfrm>
              <a:off x="4137300" y="2370925"/>
              <a:ext cx="10850" cy="26250"/>
            </a:xfrm>
            <a:custGeom>
              <a:rect b="b" l="l" r="r" t="t"/>
              <a:pathLst>
                <a:path extrusionOk="0" h="1050" w="434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3"/>
            <p:cNvSpPr/>
            <p:nvPr/>
          </p:nvSpPr>
          <p:spPr>
            <a:xfrm>
              <a:off x="4158150" y="2349625"/>
              <a:ext cx="14200" cy="33375"/>
            </a:xfrm>
            <a:custGeom>
              <a:rect b="b" l="l" r="r" t="t"/>
              <a:pathLst>
                <a:path extrusionOk="0" h="1335" w="568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3"/>
            <p:cNvSpPr/>
            <p:nvPr/>
          </p:nvSpPr>
          <p:spPr>
            <a:xfrm>
              <a:off x="4173975" y="2368800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3"/>
            <p:cNvSpPr/>
            <p:nvPr/>
          </p:nvSpPr>
          <p:spPr>
            <a:xfrm>
              <a:off x="4189000" y="2332950"/>
              <a:ext cx="11700" cy="33375"/>
            </a:xfrm>
            <a:custGeom>
              <a:rect b="b" l="l" r="r" t="t"/>
              <a:pathLst>
                <a:path extrusionOk="0" h="1335" w="468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3"/>
            <p:cNvSpPr/>
            <p:nvPr/>
          </p:nvSpPr>
          <p:spPr>
            <a:xfrm>
              <a:off x="4204000" y="2323775"/>
              <a:ext cx="13375" cy="31700"/>
            </a:xfrm>
            <a:custGeom>
              <a:rect b="b" l="l" r="r" t="t"/>
              <a:pathLst>
                <a:path extrusionOk="0" h="1268" w="535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3"/>
            <p:cNvSpPr/>
            <p:nvPr/>
          </p:nvSpPr>
          <p:spPr>
            <a:xfrm>
              <a:off x="4221525" y="2314600"/>
              <a:ext cx="12525" cy="33375"/>
            </a:xfrm>
            <a:custGeom>
              <a:rect b="b" l="l" r="r" t="t"/>
              <a:pathLst>
                <a:path extrusionOk="0" h="1335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3"/>
            <p:cNvSpPr/>
            <p:nvPr/>
          </p:nvSpPr>
          <p:spPr>
            <a:xfrm>
              <a:off x="4237375" y="2303750"/>
              <a:ext cx="13350" cy="32550"/>
            </a:xfrm>
            <a:custGeom>
              <a:rect b="b" l="l" r="r" t="t"/>
              <a:pathLst>
                <a:path extrusionOk="0" h="1302" w="534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3"/>
            <p:cNvSpPr/>
            <p:nvPr/>
          </p:nvSpPr>
          <p:spPr>
            <a:xfrm>
              <a:off x="4311575" y="2257900"/>
              <a:ext cx="15875" cy="37550"/>
            </a:xfrm>
            <a:custGeom>
              <a:rect b="b" l="l" r="r" t="t"/>
              <a:pathLst>
                <a:path extrusionOk="0" h="1502" w="635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3"/>
            <p:cNvSpPr/>
            <p:nvPr/>
          </p:nvSpPr>
          <p:spPr>
            <a:xfrm>
              <a:off x="4330775" y="22570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3"/>
            <p:cNvSpPr/>
            <p:nvPr/>
          </p:nvSpPr>
          <p:spPr>
            <a:xfrm>
              <a:off x="4346600" y="22478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3"/>
            <p:cNvSpPr/>
            <p:nvPr/>
          </p:nvSpPr>
          <p:spPr>
            <a:xfrm>
              <a:off x="4368300" y="2229550"/>
              <a:ext cx="13350" cy="34200"/>
            </a:xfrm>
            <a:custGeom>
              <a:rect b="b" l="l" r="r" t="t"/>
              <a:pathLst>
                <a:path extrusionOk="0" h="1368" w="534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3"/>
            <p:cNvSpPr/>
            <p:nvPr/>
          </p:nvSpPr>
          <p:spPr>
            <a:xfrm>
              <a:off x="4384125" y="2219525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3"/>
            <p:cNvSpPr/>
            <p:nvPr/>
          </p:nvSpPr>
          <p:spPr>
            <a:xfrm>
              <a:off x="4399975" y="2237875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3"/>
            <p:cNvSpPr/>
            <p:nvPr/>
          </p:nvSpPr>
          <p:spPr>
            <a:xfrm>
              <a:off x="4414150" y="2202500"/>
              <a:ext cx="13375" cy="35400"/>
            </a:xfrm>
            <a:custGeom>
              <a:rect b="b" l="l" r="r" t="t"/>
              <a:pathLst>
                <a:path extrusionOk="0" h="1416" w="535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3"/>
            <p:cNvSpPr/>
            <p:nvPr/>
          </p:nvSpPr>
          <p:spPr>
            <a:xfrm>
              <a:off x="4430000" y="2193325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3"/>
            <p:cNvSpPr/>
            <p:nvPr/>
          </p:nvSpPr>
          <p:spPr>
            <a:xfrm>
              <a:off x="4447525" y="2183675"/>
              <a:ext cx="13350" cy="34225"/>
            </a:xfrm>
            <a:custGeom>
              <a:rect b="b" l="l" r="r" t="t"/>
              <a:pathLst>
                <a:path extrusionOk="0" h="1369" w="534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3"/>
            <p:cNvSpPr/>
            <p:nvPr/>
          </p:nvSpPr>
          <p:spPr>
            <a:xfrm>
              <a:off x="4463350" y="2174150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3"/>
            <p:cNvSpPr/>
            <p:nvPr/>
          </p:nvSpPr>
          <p:spPr>
            <a:xfrm>
              <a:off x="4831125" y="1963525"/>
              <a:ext cx="8350" cy="29200"/>
            </a:xfrm>
            <a:custGeom>
              <a:rect b="b" l="l" r="r" t="t"/>
              <a:pathLst>
                <a:path extrusionOk="0" h="1168" w="334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3"/>
            <p:cNvSpPr/>
            <p:nvPr/>
          </p:nvSpPr>
          <p:spPr>
            <a:xfrm>
              <a:off x="4841950" y="1955175"/>
              <a:ext cx="13375" cy="33375"/>
            </a:xfrm>
            <a:custGeom>
              <a:rect b="b" l="l" r="r" t="t"/>
              <a:pathLst>
                <a:path extrusionOk="0" h="1335" w="535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3"/>
            <p:cNvSpPr/>
            <p:nvPr/>
          </p:nvSpPr>
          <p:spPr>
            <a:xfrm>
              <a:off x="4858650" y="1946000"/>
              <a:ext cx="13350" cy="31725"/>
            </a:xfrm>
            <a:custGeom>
              <a:rect b="b" l="l" r="r" t="t"/>
              <a:pathLst>
                <a:path extrusionOk="0" h="1269" w="534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3"/>
            <p:cNvSpPr/>
            <p:nvPr/>
          </p:nvSpPr>
          <p:spPr>
            <a:xfrm>
              <a:off x="4519225" y="2141625"/>
              <a:ext cx="15875" cy="32900"/>
            </a:xfrm>
            <a:custGeom>
              <a:rect b="b" l="l" r="r" t="t"/>
              <a:pathLst>
                <a:path extrusionOk="0" h="1316" w="635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3"/>
            <p:cNvSpPr/>
            <p:nvPr/>
          </p:nvSpPr>
          <p:spPr>
            <a:xfrm>
              <a:off x="4535900" y="2137800"/>
              <a:ext cx="10875" cy="26725"/>
            </a:xfrm>
            <a:custGeom>
              <a:rect b="b" l="l" r="r" t="t"/>
              <a:pathLst>
                <a:path extrusionOk="0" h="1069" w="435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3"/>
            <p:cNvSpPr/>
            <p:nvPr/>
          </p:nvSpPr>
          <p:spPr>
            <a:xfrm>
              <a:off x="4551750" y="2130300"/>
              <a:ext cx="12550" cy="24200"/>
            </a:xfrm>
            <a:custGeom>
              <a:rect b="b" l="l" r="r" t="t"/>
              <a:pathLst>
                <a:path extrusionOk="0" h="968" w="502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3"/>
            <p:cNvSpPr/>
            <p:nvPr/>
          </p:nvSpPr>
          <p:spPr>
            <a:xfrm>
              <a:off x="4566775" y="212195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3"/>
            <p:cNvSpPr/>
            <p:nvPr/>
          </p:nvSpPr>
          <p:spPr>
            <a:xfrm>
              <a:off x="4581775" y="211280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3"/>
            <p:cNvSpPr/>
            <p:nvPr/>
          </p:nvSpPr>
          <p:spPr>
            <a:xfrm>
              <a:off x="4597625" y="2104650"/>
              <a:ext cx="11700" cy="24850"/>
            </a:xfrm>
            <a:custGeom>
              <a:rect b="b" l="l" r="r" t="t"/>
              <a:pathLst>
                <a:path extrusionOk="0" h="994" w="468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3"/>
            <p:cNvSpPr/>
            <p:nvPr/>
          </p:nvSpPr>
          <p:spPr>
            <a:xfrm>
              <a:off x="4610975" y="20961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3"/>
            <p:cNvSpPr/>
            <p:nvPr/>
          </p:nvSpPr>
          <p:spPr>
            <a:xfrm>
              <a:off x="4922025" y="1869450"/>
              <a:ext cx="43375" cy="86800"/>
            </a:xfrm>
            <a:custGeom>
              <a:rect b="b" l="l" r="r" t="t"/>
              <a:pathLst>
                <a:path extrusionOk="0" h="3472" w="1735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3"/>
            <p:cNvSpPr/>
            <p:nvPr/>
          </p:nvSpPr>
          <p:spPr>
            <a:xfrm>
              <a:off x="3580225" y="1804200"/>
              <a:ext cx="1432725" cy="829825"/>
            </a:xfrm>
            <a:custGeom>
              <a:rect b="b" l="l" r="r" t="t"/>
              <a:pathLst>
                <a:path extrusionOk="0" h="33193" w="57309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3"/>
            <p:cNvSpPr/>
            <p:nvPr/>
          </p:nvSpPr>
          <p:spPr>
            <a:xfrm>
              <a:off x="3582725" y="2385450"/>
              <a:ext cx="1430225" cy="828975"/>
            </a:xfrm>
            <a:custGeom>
              <a:rect b="b" l="l" r="r" t="t"/>
              <a:pathLst>
                <a:path extrusionOk="0" h="33159" w="57209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3"/>
            <p:cNvSpPr/>
            <p:nvPr/>
          </p:nvSpPr>
          <p:spPr>
            <a:xfrm>
              <a:off x="4439175" y="2765125"/>
              <a:ext cx="13375" cy="32350"/>
            </a:xfrm>
            <a:custGeom>
              <a:rect b="b" l="l" r="r" t="t"/>
              <a:pathLst>
                <a:path extrusionOk="0" h="1294" w="535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3"/>
            <p:cNvSpPr/>
            <p:nvPr/>
          </p:nvSpPr>
          <p:spPr>
            <a:xfrm>
              <a:off x="4455025" y="27632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3"/>
            <p:cNvSpPr/>
            <p:nvPr/>
          </p:nvSpPr>
          <p:spPr>
            <a:xfrm>
              <a:off x="4470875" y="2749075"/>
              <a:ext cx="18350" cy="28375"/>
            </a:xfrm>
            <a:custGeom>
              <a:rect b="b" l="l" r="r" t="t"/>
              <a:pathLst>
                <a:path extrusionOk="0" h="1135" w="734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3"/>
            <p:cNvSpPr/>
            <p:nvPr/>
          </p:nvSpPr>
          <p:spPr>
            <a:xfrm>
              <a:off x="4491700" y="27432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3"/>
            <p:cNvSpPr/>
            <p:nvPr/>
          </p:nvSpPr>
          <p:spPr>
            <a:xfrm>
              <a:off x="4513400" y="2729900"/>
              <a:ext cx="11700" cy="34200"/>
            </a:xfrm>
            <a:custGeom>
              <a:rect b="b" l="l" r="r" t="t"/>
              <a:pathLst>
                <a:path extrusionOk="0" h="1368" w="468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3"/>
            <p:cNvSpPr/>
            <p:nvPr/>
          </p:nvSpPr>
          <p:spPr>
            <a:xfrm>
              <a:off x="4527575" y="27215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3"/>
            <p:cNvSpPr/>
            <p:nvPr/>
          </p:nvSpPr>
          <p:spPr>
            <a:xfrm>
              <a:off x="4545075" y="2712375"/>
              <a:ext cx="6700" cy="25875"/>
            </a:xfrm>
            <a:custGeom>
              <a:rect b="b" l="l" r="r" t="t"/>
              <a:pathLst>
                <a:path extrusionOk="0" h="1035" w="268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3"/>
            <p:cNvSpPr/>
            <p:nvPr/>
          </p:nvSpPr>
          <p:spPr>
            <a:xfrm>
              <a:off x="4561750" y="27023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3"/>
            <p:cNvSpPr/>
            <p:nvPr/>
          </p:nvSpPr>
          <p:spPr>
            <a:xfrm>
              <a:off x="4575950" y="2693400"/>
              <a:ext cx="10850" cy="24850"/>
            </a:xfrm>
            <a:custGeom>
              <a:rect b="b" l="l" r="r" t="t"/>
              <a:pathLst>
                <a:path extrusionOk="0" h="994" w="434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3"/>
            <p:cNvSpPr/>
            <p:nvPr/>
          </p:nvSpPr>
          <p:spPr>
            <a:xfrm>
              <a:off x="4588450" y="2683200"/>
              <a:ext cx="14200" cy="35675"/>
            </a:xfrm>
            <a:custGeom>
              <a:rect b="b" l="l" r="r" t="t"/>
              <a:pathLst>
                <a:path extrusionOk="0" h="1427" w="568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3"/>
            <p:cNvSpPr/>
            <p:nvPr/>
          </p:nvSpPr>
          <p:spPr>
            <a:xfrm>
              <a:off x="4607625" y="26757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3"/>
            <p:cNvSpPr/>
            <p:nvPr/>
          </p:nvSpPr>
          <p:spPr>
            <a:xfrm>
              <a:off x="4622650" y="2672350"/>
              <a:ext cx="3350" cy="20875"/>
            </a:xfrm>
            <a:custGeom>
              <a:rect b="b" l="l" r="r" t="t"/>
              <a:pathLst>
                <a:path extrusionOk="0" h="835" w="134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3"/>
            <p:cNvSpPr/>
            <p:nvPr/>
          </p:nvSpPr>
          <p:spPr>
            <a:xfrm>
              <a:off x="4631800" y="2654000"/>
              <a:ext cx="8375" cy="30900"/>
            </a:xfrm>
            <a:custGeom>
              <a:rect b="b" l="l" r="r" t="t"/>
              <a:pathLst>
                <a:path extrusionOk="0" h="1236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3"/>
            <p:cNvSpPr/>
            <p:nvPr/>
          </p:nvSpPr>
          <p:spPr>
            <a:xfrm>
              <a:off x="4644325" y="2646500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3"/>
            <p:cNvSpPr/>
            <p:nvPr/>
          </p:nvSpPr>
          <p:spPr>
            <a:xfrm>
              <a:off x="4756900" y="2583125"/>
              <a:ext cx="7525" cy="29200"/>
            </a:xfrm>
            <a:custGeom>
              <a:rect b="b" l="l" r="r" t="t"/>
              <a:pathLst>
                <a:path extrusionOk="0" h="1168" w="301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3"/>
            <p:cNvSpPr/>
            <p:nvPr/>
          </p:nvSpPr>
          <p:spPr>
            <a:xfrm>
              <a:off x="4768575" y="2589800"/>
              <a:ext cx="8375" cy="8350"/>
            </a:xfrm>
            <a:custGeom>
              <a:rect b="b" l="l" r="r" t="t"/>
              <a:pathLst>
                <a:path extrusionOk="0" h="334" w="335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3"/>
            <p:cNvSpPr/>
            <p:nvPr/>
          </p:nvSpPr>
          <p:spPr>
            <a:xfrm>
              <a:off x="4780250" y="2569775"/>
              <a:ext cx="8375" cy="29225"/>
            </a:xfrm>
            <a:custGeom>
              <a:rect b="b" l="l" r="r" t="t"/>
              <a:pathLst>
                <a:path extrusionOk="0" h="1169" w="335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3"/>
            <p:cNvSpPr/>
            <p:nvPr/>
          </p:nvSpPr>
          <p:spPr>
            <a:xfrm>
              <a:off x="4798600" y="2564775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3"/>
            <p:cNvSpPr/>
            <p:nvPr/>
          </p:nvSpPr>
          <p:spPr>
            <a:xfrm>
              <a:off x="4813600" y="2547275"/>
              <a:ext cx="9200" cy="34200"/>
            </a:xfrm>
            <a:custGeom>
              <a:rect b="b" l="l" r="r" t="t"/>
              <a:pathLst>
                <a:path extrusionOk="0" h="1368" w="368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3"/>
            <p:cNvSpPr/>
            <p:nvPr/>
          </p:nvSpPr>
          <p:spPr>
            <a:xfrm>
              <a:off x="4830275" y="2539750"/>
              <a:ext cx="8375" cy="30050"/>
            </a:xfrm>
            <a:custGeom>
              <a:rect b="b" l="l" r="r" t="t"/>
              <a:pathLst>
                <a:path extrusionOk="0" h="1202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3"/>
            <p:cNvSpPr/>
            <p:nvPr/>
          </p:nvSpPr>
          <p:spPr>
            <a:xfrm>
              <a:off x="4689350" y="2607300"/>
              <a:ext cx="35050" cy="36725"/>
            </a:xfrm>
            <a:custGeom>
              <a:rect b="b" l="l" r="r" t="t"/>
              <a:pathLst>
                <a:path extrusionOk="0" h="1469" w="1402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3"/>
            <p:cNvSpPr/>
            <p:nvPr/>
          </p:nvSpPr>
          <p:spPr>
            <a:xfrm>
              <a:off x="4936200" y="2474925"/>
              <a:ext cx="18375" cy="44850"/>
            </a:xfrm>
            <a:custGeom>
              <a:rect b="b" l="l" r="r" t="t"/>
              <a:pathLst>
                <a:path extrusionOk="0" h="1794" w="735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3"/>
            <p:cNvSpPr/>
            <p:nvPr/>
          </p:nvSpPr>
          <p:spPr>
            <a:xfrm>
              <a:off x="4881150" y="2498550"/>
              <a:ext cx="19200" cy="45400"/>
            </a:xfrm>
            <a:custGeom>
              <a:rect b="b" l="l" r="r" t="t"/>
              <a:pathLst>
                <a:path extrusionOk="0" h="1816" w="768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3"/>
            <p:cNvSpPr/>
            <p:nvPr/>
          </p:nvSpPr>
          <p:spPr>
            <a:xfrm>
              <a:off x="4854475" y="1636575"/>
              <a:ext cx="64225" cy="40100"/>
            </a:xfrm>
            <a:custGeom>
              <a:rect b="b" l="l" r="r" t="t"/>
              <a:pathLst>
                <a:path extrusionOk="0" h="1604" w="2569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3"/>
            <p:cNvSpPr/>
            <p:nvPr/>
          </p:nvSpPr>
          <p:spPr>
            <a:xfrm>
              <a:off x="4864475" y="1667400"/>
              <a:ext cx="45050" cy="28450"/>
            </a:xfrm>
            <a:custGeom>
              <a:rect b="b" l="l" r="r" t="t"/>
              <a:pathLst>
                <a:path extrusionOk="0" h="1138" w="1802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3"/>
            <p:cNvSpPr/>
            <p:nvPr/>
          </p:nvSpPr>
          <p:spPr>
            <a:xfrm>
              <a:off x="4875325" y="1694125"/>
              <a:ext cx="23375" cy="16725"/>
            </a:xfrm>
            <a:custGeom>
              <a:rect b="b" l="l" r="r" t="t"/>
              <a:pathLst>
                <a:path extrusionOk="0" h="669" w="935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3"/>
            <p:cNvSpPr/>
            <p:nvPr/>
          </p:nvSpPr>
          <p:spPr>
            <a:xfrm>
              <a:off x="3666125" y="2062650"/>
              <a:ext cx="1276550" cy="739000"/>
            </a:xfrm>
            <a:custGeom>
              <a:rect b="b" l="l" r="r" t="t"/>
              <a:pathLst>
                <a:path extrusionOk="0" h="29560" w="51062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3"/>
            <p:cNvSpPr/>
            <p:nvPr/>
          </p:nvSpPr>
          <p:spPr>
            <a:xfrm>
              <a:off x="3666125" y="2160775"/>
              <a:ext cx="1276375" cy="738425"/>
            </a:xfrm>
            <a:custGeom>
              <a:rect b="b" l="l" r="r" t="t"/>
              <a:pathLst>
                <a:path extrusionOk="0" h="29537" w="51055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3"/>
            <p:cNvSpPr/>
            <p:nvPr/>
          </p:nvSpPr>
          <p:spPr>
            <a:xfrm>
              <a:off x="3665300" y="2258375"/>
              <a:ext cx="1276750" cy="738400"/>
            </a:xfrm>
            <a:custGeom>
              <a:rect b="b" l="l" r="r" t="t"/>
              <a:pathLst>
                <a:path extrusionOk="0" h="29536" w="5107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3"/>
            <p:cNvSpPr/>
            <p:nvPr/>
          </p:nvSpPr>
          <p:spPr>
            <a:xfrm>
              <a:off x="3665300" y="2355750"/>
              <a:ext cx="1276750" cy="738600"/>
            </a:xfrm>
            <a:custGeom>
              <a:rect b="b" l="l" r="r" t="t"/>
              <a:pathLst>
                <a:path extrusionOk="0" h="29544" w="5107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3"/>
            <p:cNvSpPr/>
            <p:nvPr/>
          </p:nvSpPr>
          <p:spPr>
            <a:xfrm>
              <a:off x="3690300" y="2639825"/>
              <a:ext cx="169325" cy="440350"/>
            </a:xfrm>
            <a:custGeom>
              <a:rect b="b" l="l" r="r" t="t"/>
              <a:pathLst>
                <a:path extrusionOk="0" h="17614" w="6773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3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3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3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3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3"/>
            <p:cNvSpPr/>
            <p:nvPr/>
          </p:nvSpPr>
          <p:spPr>
            <a:xfrm>
              <a:off x="4325750" y="2419675"/>
              <a:ext cx="169325" cy="293575"/>
            </a:xfrm>
            <a:custGeom>
              <a:rect b="b" l="l" r="r" t="t"/>
              <a:pathLst>
                <a:path extrusionOk="0" h="11743" w="6773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3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3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3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3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3"/>
            <p:cNvSpPr/>
            <p:nvPr/>
          </p:nvSpPr>
          <p:spPr>
            <a:xfrm>
              <a:off x="2733800" y="1759200"/>
              <a:ext cx="777225" cy="2158250"/>
            </a:xfrm>
            <a:custGeom>
              <a:rect b="b" l="l" r="r" t="t"/>
              <a:pathLst>
                <a:path extrusionOk="0" h="86330" w="31089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3"/>
            <p:cNvSpPr/>
            <p:nvPr/>
          </p:nvSpPr>
          <p:spPr>
            <a:xfrm>
              <a:off x="2732950" y="3177725"/>
              <a:ext cx="778925" cy="603775"/>
            </a:xfrm>
            <a:custGeom>
              <a:rect b="b" l="l" r="r" t="t"/>
              <a:pathLst>
                <a:path extrusionOk="0" h="24151" w="31157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3"/>
            <p:cNvSpPr/>
            <p:nvPr/>
          </p:nvSpPr>
          <p:spPr>
            <a:xfrm>
              <a:off x="2790500" y="2196175"/>
              <a:ext cx="88425" cy="153475"/>
            </a:xfrm>
            <a:custGeom>
              <a:rect b="b" l="l" r="r" t="t"/>
              <a:pathLst>
                <a:path extrusionOk="0" h="6139" w="3537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3"/>
            <p:cNvSpPr/>
            <p:nvPr/>
          </p:nvSpPr>
          <p:spPr>
            <a:xfrm>
              <a:off x="2927250" y="2195825"/>
              <a:ext cx="19225" cy="46250"/>
            </a:xfrm>
            <a:custGeom>
              <a:rect b="b" l="l" r="r" t="t"/>
              <a:pathLst>
                <a:path extrusionOk="0" h="1850" w="769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3"/>
            <p:cNvSpPr/>
            <p:nvPr/>
          </p:nvSpPr>
          <p:spPr>
            <a:xfrm>
              <a:off x="2949775" y="2180325"/>
              <a:ext cx="13375" cy="44225"/>
            </a:xfrm>
            <a:custGeom>
              <a:rect b="b" l="l" r="r" t="t"/>
              <a:pathLst>
                <a:path extrusionOk="0" h="1769" w="535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3"/>
            <p:cNvSpPr/>
            <p:nvPr/>
          </p:nvSpPr>
          <p:spPr>
            <a:xfrm>
              <a:off x="2966450" y="2170825"/>
              <a:ext cx="13375" cy="45400"/>
            </a:xfrm>
            <a:custGeom>
              <a:rect b="b" l="l" r="r" t="t"/>
              <a:pathLst>
                <a:path extrusionOk="0" h="1816" w="535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3"/>
            <p:cNvSpPr/>
            <p:nvPr/>
          </p:nvSpPr>
          <p:spPr>
            <a:xfrm>
              <a:off x="2983975" y="2169150"/>
              <a:ext cx="19200" cy="53750"/>
            </a:xfrm>
            <a:custGeom>
              <a:rect b="b" l="l" r="r" t="t"/>
              <a:pathLst>
                <a:path extrusionOk="0" h="2150" w="768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3"/>
            <p:cNvSpPr/>
            <p:nvPr/>
          </p:nvSpPr>
          <p:spPr>
            <a:xfrm>
              <a:off x="3008150" y="2165325"/>
              <a:ext cx="4200" cy="30875"/>
            </a:xfrm>
            <a:custGeom>
              <a:rect b="b" l="l" r="r" t="t"/>
              <a:pathLst>
                <a:path extrusionOk="0" h="1235" w="168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3"/>
            <p:cNvSpPr/>
            <p:nvPr/>
          </p:nvSpPr>
          <p:spPr>
            <a:xfrm>
              <a:off x="3016500" y="2131125"/>
              <a:ext cx="17525" cy="65075"/>
            </a:xfrm>
            <a:custGeom>
              <a:rect b="b" l="l" r="r" t="t"/>
              <a:pathLst>
                <a:path extrusionOk="0" h="2603" w="701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3"/>
            <p:cNvSpPr/>
            <p:nvPr/>
          </p:nvSpPr>
          <p:spPr>
            <a:xfrm>
              <a:off x="3028175" y="2124475"/>
              <a:ext cx="17525" cy="65900"/>
            </a:xfrm>
            <a:custGeom>
              <a:rect b="b" l="l" r="r" t="t"/>
              <a:pathLst>
                <a:path extrusionOk="0" h="2636" w="701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3"/>
            <p:cNvSpPr/>
            <p:nvPr/>
          </p:nvSpPr>
          <p:spPr>
            <a:xfrm>
              <a:off x="3049025" y="2124475"/>
              <a:ext cx="30025" cy="47550"/>
            </a:xfrm>
            <a:custGeom>
              <a:rect b="b" l="l" r="r" t="t"/>
              <a:pathLst>
                <a:path extrusionOk="0" h="1902" w="1201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3"/>
            <p:cNvSpPr/>
            <p:nvPr/>
          </p:nvSpPr>
          <p:spPr>
            <a:xfrm>
              <a:off x="3084050" y="2106950"/>
              <a:ext cx="19200" cy="55075"/>
            </a:xfrm>
            <a:custGeom>
              <a:rect b="b" l="l" r="r" t="t"/>
              <a:pathLst>
                <a:path extrusionOk="0" h="2203" w="768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3"/>
            <p:cNvSpPr/>
            <p:nvPr/>
          </p:nvSpPr>
          <p:spPr>
            <a:xfrm>
              <a:off x="3109050" y="2096950"/>
              <a:ext cx="19225" cy="53400"/>
            </a:xfrm>
            <a:custGeom>
              <a:rect b="b" l="l" r="r" t="t"/>
              <a:pathLst>
                <a:path extrusionOk="0" h="2136" w="769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3"/>
            <p:cNvSpPr/>
            <p:nvPr/>
          </p:nvSpPr>
          <p:spPr>
            <a:xfrm>
              <a:off x="3131575" y="2082775"/>
              <a:ext cx="17525" cy="40050"/>
            </a:xfrm>
            <a:custGeom>
              <a:rect b="b" l="l" r="r" t="t"/>
              <a:pathLst>
                <a:path extrusionOk="0" h="1602" w="701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3"/>
            <p:cNvSpPr/>
            <p:nvPr/>
          </p:nvSpPr>
          <p:spPr>
            <a:xfrm>
              <a:off x="3154925" y="2066925"/>
              <a:ext cx="19200" cy="55900"/>
            </a:xfrm>
            <a:custGeom>
              <a:rect b="b" l="l" r="r" t="t"/>
              <a:pathLst>
                <a:path extrusionOk="0" h="2236" w="768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3"/>
            <p:cNvSpPr/>
            <p:nvPr/>
          </p:nvSpPr>
          <p:spPr>
            <a:xfrm>
              <a:off x="3179950" y="2055675"/>
              <a:ext cx="19200" cy="37950"/>
            </a:xfrm>
            <a:custGeom>
              <a:rect b="b" l="l" r="r" t="t"/>
              <a:pathLst>
                <a:path extrusionOk="0" h="1518" w="768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3"/>
            <p:cNvSpPr/>
            <p:nvPr/>
          </p:nvSpPr>
          <p:spPr>
            <a:xfrm>
              <a:off x="3204125" y="207525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3"/>
            <p:cNvSpPr/>
            <p:nvPr/>
          </p:nvSpPr>
          <p:spPr>
            <a:xfrm>
              <a:off x="3212475" y="20369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3"/>
            <p:cNvSpPr/>
            <p:nvPr/>
          </p:nvSpPr>
          <p:spPr>
            <a:xfrm>
              <a:off x="3236650" y="20227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3"/>
            <p:cNvSpPr/>
            <p:nvPr/>
          </p:nvSpPr>
          <p:spPr>
            <a:xfrm>
              <a:off x="3262500" y="2001050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3"/>
            <p:cNvSpPr/>
            <p:nvPr/>
          </p:nvSpPr>
          <p:spPr>
            <a:xfrm>
              <a:off x="3297525" y="1968525"/>
              <a:ext cx="17550" cy="65900"/>
            </a:xfrm>
            <a:custGeom>
              <a:rect b="b" l="l" r="r" t="t"/>
              <a:pathLst>
                <a:path extrusionOk="0" h="2636" w="702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3"/>
            <p:cNvSpPr/>
            <p:nvPr/>
          </p:nvSpPr>
          <p:spPr>
            <a:xfrm>
              <a:off x="2795500" y="2872775"/>
              <a:ext cx="21700" cy="53950"/>
            </a:xfrm>
            <a:custGeom>
              <a:rect b="b" l="l" r="r" t="t"/>
              <a:pathLst>
                <a:path extrusionOk="0" h="2158" w="868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3"/>
            <p:cNvSpPr/>
            <p:nvPr/>
          </p:nvSpPr>
          <p:spPr>
            <a:xfrm>
              <a:off x="2819675" y="2870750"/>
              <a:ext cx="20050" cy="39300"/>
            </a:xfrm>
            <a:custGeom>
              <a:rect b="b" l="l" r="r" t="t"/>
              <a:pathLst>
                <a:path extrusionOk="0" h="1572" w="802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3"/>
            <p:cNvSpPr/>
            <p:nvPr/>
          </p:nvSpPr>
          <p:spPr>
            <a:xfrm>
              <a:off x="2844700" y="2858325"/>
              <a:ext cx="10875" cy="39550"/>
            </a:xfrm>
            <a:custGeom>
              <a:rect b="b" l="l" r="r" t="t"/>
              <a:pathLst>
                <a:path extrusionOk="0" h="1582" w="435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3"/>
            <p:cNvSpPr/>
            <p:nvPr/>
          </p:nvSpPr>
          <p:spPr>
            <a:xfrm>
              <a:off x="2857200" y="2834150"/>
              <a:ext cx="14225" cy="54225"/>
            </a:xfrm>
            <a:custGeom>
              <a:rect b="b" l="l" r="r" t="t"/>
              <a:pathLst>
                <a:path extrusionOk="0" h="2169" w="569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3"/>
            <p:cNvSpPr/>
            <p:nvPr/>
          </p:nvSpPr>
          <p:spPr>
            <a:xfrm>
              <a:off x="2873900" y="2839975"/>
              <a:ext cx="19200" cy="38375"/>
            </a:xfrm>
            <a:custGeom>
              <a:rect b="b" l="l" r="r" t="t"/>
              <a:pathLst>
                <a:path extrusionOk="0" h="1535" w="768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3"/>
            <p:cNvSpPr/>
            <p:nvPr/>
          </p:nvSpPr>
          <p:spPr>
            <a:xfrm>
              <a:off x="2898900" y="2826625"/>
              <a:ext cx="10875" cy="40050"/>
            </a:xfrm>
            <a:custGeom>
              <a:rect b="b" l="l" r="r" t="t"/>
              <a:pathLst>
                <a:path extrusionOk="0" h="1602" w="435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3"/>
            <p:cNvSpPr/>
            <p:nvPr/>
          </p:nvSpPr>
          <p:spPr>
            <a:xfrm>
              <a:off x="2914750" y="2809125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3"/>
            <p:cNvSpPr/>
            <p:nvPr/>
          </p:nvSpPr>
          <p:spPr>
            <a:xfrm>
              <a:off x="2949775" y="2795775"/>
              <a:ext cx="17550" cy="39225"/>
            </a:xfrm>
            <a:custGeom>
              <a:rect b="b" l="l" r="r" t="t"/>
              <a:pathLst>
                <a:path extrusionOk="0" h="1569" w="702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3"/>
            <p:cNvSpPr/>
            <p:nvPr/>
          </p:nvSpPr>
          <p:spPr>
            <a:xfrm>
              <a:off x="2973950" y="2781600"/>
              <a:ext cx="19225" cy="40875"/>
            </a:xfrm>
            <a:custGeom>
              <a:rect b="b" l="l" r="r" t="t"/>
              <a:pathLst>
                <a:path extrusionOk="0" h="1635" w="769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3"/>
            <p:cNvSpPr/>
            <p:nvPr/>
          </p:nvSpPr>
          <p:spPr>
            <a:xfrm>
              <a:off x="2998150" y="2768250"/>
              <a:ext cx="18375" cy="37975"/>
            </a:xfrm>
            <a:custGeom>
              <a:rect b="b" l="l" r="r" t="t"/>
              <a:pathLst>
                <a:path extrusionOk="0" h="1519" w="735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3"/>
            <p:cNvSpPr/>
            <p:nvPr/>
          </p:nvSpPr>
          <p:spPr>
            <a:xfrm>
              <a:off x="3021500" y="2754500"/>
              <a:ext cx="19200" cy="38800"/>
            </a:xfrm>
            <a:custGeom>
              <a:rect b="b" l="l" r="r" t="t"/>
              <a:pathLst>
                <a:path extrusionOk="0" h="1552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3"/>
            <p:cNvSpPr/>
            <p:nvPr/>
          </p:nvSpPr>
          <p:spPr>
            <a:xfrm>
              <a:off x="2795500" y="3340325"/>
              <a:ext cx="2525" cy="46250"/>
            </a:xfrm>
            <a:custGeom>
              <a:rect b="b" l="l" r="r" t="t"/>
              <a:pathLst>
                <a:path extrusionOk="0" h="1850" w="101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3"/>
            <p:cNvSpPr/>
            <p:nvPr/>
          </p:nvSpPr>
          <p:spPr>
            <a:xfrm>
              <a:off x="2805500" y="3340325"/>
              <a:ext cx="18375" cy="40900"/>
            </a:xfrm>
            <a:custGeom>
              <a:rect b="b" l="l" r="r" t="t"/>
              <a:pathLst>
                <a:path extrusionOk="0" h="1636" w="735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3"/>
            <p:cNvSpPr/>
            <p:nvPr/>
          </p:nvSpPr>
          <p:spPr>
            <a:xfrm>
              <a:off x="2829700" y="3310300"/>
              <a:ext cx="19200" cy="53400"/>
            </a:xfrm>
            <a:custGeom>
              <a:rect b="b" l="l" r="r" t="t"/>
              <a:pathLst>
                <a:path extrusionOk="0" h="2136" w="768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73"/>
            <p:cNvSpPr/>
            <p:nvPr/>
          </p:nvSpPr>
          <p:spPr>
            <a:xfrm>
              <a:off x="2853875" y="3311650"/>
              <a:ext cx="20050" cy="38725"/>
            </a:xfrm>
            <a:custGeom>
              <a:rect b="b" l="l" r="r" t="t"/>
              <a:pathLst>
                <a:path extrusionOk="0" h="1549" w="802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3"/>
            <p:cNvSpPr/>
            <p:nvPr/>
          </p:nvSpPr>
          <p:spPr>
            <a:xfrm>
              <a:off x="2877225" y="3295300"/>
              <a:ext cx="17550" cy="45050"/>
            </a:xfrm>
            <a:custGeom>
              <a:rect b="b" l="l" r="r" t="t"/>
              <a:pathLst>
                <a:path extrusionOk="0" h="1802" w="702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3"/>
            <p:cNvSpPr/>
            <p:nvPr/>
          </p:nvSpPr>
          <p:spPr>
            <a:xfrm>
              <a:off x="2926425" y="2488900"/>
              <a:ext cx="24200" cy="50050"/>
            </a:xfrm>
            <a:custGeom>
              <a:rect b="b" l="l" r="r" t="t"/>
              <a:pathLst>
                <a:path extrusionOk="0" h="2002" w="968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3"/>
            <p:cNvSpPr/>
            <p:nvPr/>
          </p:nvSpPr>
          <p:spPr>
            <a:xfrm>
              <a:off x="2954775" y="24822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3"/>
            <p:cNvSpPr/>
            <p:nvPr/>
          </p:nvSpPr>
          <p:spPr>
            <a:xfrm>
              <a:off x="2978125" y="2472200"/>
              <a:ext cx="20050" cy="37575"/>
            </a:xfrm>
            <a:custGeom>
              <a:rect b="b" l="l" r="r" t="t"/>
              <a:pathLst>
                <a:path extrusionOk="0" h="1503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3"/>
            <p:cNvSpPr/>
            <p:nvPr/>
          </p:nvSpPr>
          <p:spPr>
            <a:xfrm>
              <a:off x="3003150" y="2458875"/>
              <a:ext cx="12525" cy="39850"/>
            </a:xfrm>
            <a:custGeom>
              <a:rect b="b" l="l" r="r" t="t"/>
              <a:pathLst>
                <a:path extrusionOk="0" h="1594" w="501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3"/>
            <p:cNvSpPr/>
            <p:nvPr/>
          </p:nvSpPr>
          <p:spPr>
            <a:xfrm>
              <a:off x="3017325" y="24455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3"/>
            <p:cNvSpPr/>
            <p:nvPr/>
          </p:nvSpPr>
          <p:spPr>
            <a:xfrm>
              <a:off x="3044000" y="2427400"/>
              <a:ext cx="4200" cy="48800"/>
            </a:xfrm>
            <a:custGeom>
              <a:rect b="b" l="l" r="r" t="t"/>
              <a:pathLst>
                <a:path extrusionOk="0" h="1952" w="168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3"/>
            <p:cNvSpPr/>
            <p:nvPr/>
          </p:nvSpPr>
          <p:spPr>
            <a:xfrm>
              <a:off x="3052350" y="242885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3"/>
            <p:cNvSpPr/>
            <p:nvPr/>
          </p:nvSpPr>
          <p:spPr>
            <a:xfrm>
              <a:off x="3076525" y="2406325"/>
              <a:ext cx="29225" cy="47575"/>
            </a:xfrm>
            <a:custGeom>
              <a:rect b="b" l="l" r="r" t="t"/>
              <a:pathLst>
                <a:path extrusionOk="0" h="1903" w="1169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73"/>
            <p:cNvSpPr/>
            <p:nvPr/>
          </p:nvSpPr>
          <p:spPr>
            <a:xfrm>
              <a:off x="2927250" y="2638175"/>
              <a:ext cx="23375" cy="54225"/>
            </a:xfrm>
            <a:custGeom>
              <a:rect b="b" l="l" r="r" t="t"/>
              <a:pathLst>
                <a:path extrusionOk="0" h="2169" w="935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3"/>
            <p:cNvSpPr/>
            <p:nvPr/>
          </p:nvSpPr>
          <p:spPr>
            <a:xfrm>
              <a:off x="2958125" y="2624825"/>
              <a:ext cx="21700" cy="54225"/>
            </a:xfrm>
            <a:custGeom>
              <a:rect b="b" l="l" r="r" t="t"/>
              <a:pathLst>
                <a:path extrusionOk="0" h="2169" w="868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3"/>
            <p:cNvSpPr/>
            <p:nvPr/>
          </p:nvSpPr>
          <p:spPr>
            <a:xfrm>
              <a:off x="2985625" y="2615650"/>
              <a:ext cx="19225" cy="47550"/>
            </a:xfrm>
            <a:custGeom>
              <a:rect b="b" l="l" r="r" t="t"/>
              <a:pathLst>
                <a:path extrusionOk="0" h="1902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3"/>
            <p:cNvSpPr/>
            <p:nvPr/>
          </p:nvSpPr>
          <p:spPr>
            <a:xfrm>
              <a:off x="3019000" y="2595625"/>
              <a:ext cx="4200" cy="48200"/>
            </a:xfrm>
            <a:custGeom>
              <a:rect b="b" l="l" r="r" t="t"/>
              <a:pathLst>
                <a:path extrusionOk="0" h="1928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3"/>
            <p:cNvSpPr/>
            <p:nvPr/>
          </p:nvSpPr>
          <p:spPr>
            <a:xfrm>
              <a:off x="3030675" y="2596475"/>
              <a:ext cx="19200" cy="41725"/>
            </a:xfrm>
            <a:custGeom>
              <a:rect b="b" l="l" r="r" t="t"/>
              <a:pathLst>
                <a:path extrusionOk="0" h="1669" w="768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3"/>
            <p:cNvSpPr/>
            <p:nvPr/>
          </p:nvSpPr>
          <p:spPr>
            <a:xfrm>
              <a:off x="3053175" y="2582500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3"/>
            <p:cNvSpPr/>
            <p:nvPr/>
          </p:nvSpPr>
          <p:spPr>
            <a:xfrm>
              <a:off x="3077375" y="2568600"/>
              <a:ext cx="20025" cy="54375"/>
            </a:xfrm>
            <a:custGeom>
              <a:rect b="b" l="l" r="r" t="t"/>
              <a:pathLst>
                <a:path extrusionOk="0" h="2175" w="801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3"/>
            <p:cNvSpPr/>
            <p:nvPr/>
          </p:nvSpPr>
          <p:spPr>
            <a:xfrm>
              <a:off x="3101550" y="25547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3"/>
            <p:cNvSpPr/>
            <p:nvPr/>
          </p:nvSpPr>
          <p:spPr>
            <a:xfrm>
              <a:off x="3124900" y="254060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3"/>
            <p:cNvSpPr/>
            <p:nvPr/>
          </p:nvSpPr>
          <p:spPr>
            <a:xfrm>
              <a:off x="3148250" y="2518900"/>
              <a:ext cx="15050" cy="45475"/>
            </a:xfrm>
            <a:custGeom>
              <a:rect b="b" l="l" r="r" t="t"/>
              <a:pathLst>
                <a:path extrusionOk="0" h="1819" w="602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3"/>
            <p:cNvSpPr/>
            <p:nvPr/>
          </p:nvSpPr>
          <p:spPr>
            <a:xfrm>
              <a:off x="3167425" y="2509750"/>
              <a:ext cx="5025" cy="48375"/>
            </a:xfrm>
            <a:custGeom>
              <a:rect b="b" l="l" r="r" t="t"/>
              <a:pathLst>
                <a:path extrusionOk="0" h="1935" w="201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3"/>
            <p:cNvSpPr/>
            <p:nvPr/>
          </p:nvSpPr>
          <p:spPr>
            <a:xfrm>
              <a:off x="3177450" y="2510575"/>
              <a:ext cx="20025" cy="38375"/>
            </a:xfrm>
            <a:custGeom>
              <a:rect b="b" l="l" r="r" t="t"/>
              <a:pathLst>
                <a:path extrusionOk="0" h="1535" w="801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3"/>
            <p:cNvSpPr/>
            <p:nvPr/>
          </p:nvSpPr>
          <p:spPr>
            <a:xfrm>
              <a:off x="3204125" y="2495550"/>
              <a:ext cx="19200" cy="42350"/>
            </a:xfrm>
            <a:custGeom>
              <a:rect b="b" l="l" r="r" t="t"/>
              <a:pathLst>
                <a:path extrusionOk="0" h="1694" w="768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3"/>
            <p:cNvSpPr/>
            <p:nvPr/>
          </p:nvSpPr>
          <p:spPr>
            <a:xfrm>
              <a:off x="2925600" y="2950050"/>
              <a:ext cx="23375" cy="50900"/>
            </a:xfrm>
            <a:custGeom>
              <a:rect b="b" l="l" r="r" t="t"/>
              <a:pathLst>
                <a:path extrusionOk="0" h="2036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3"/>
            <p:cNvSpPr/>
            <p:nvPr/>
          </p:nvSpPr>
          <p:spPr>
            <a:xfrm>
              <a:off x="2952275" y="294720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3"/>
            <p:cNvSpPr/>
            <p:nvPr/>
          </p:nvSpPr>
          <p:spPr>
            <a:xfrm>
              <a:off x="2976475" y="2934200"/>
              <a:ext cx="19200" cy="39225"/>
            </a:xfrm>
            <a:custGeom>
              <a:rect b="b" l="l" r="r" t="t"/>
              <a:pathLst>
                <a:path extrusionOk="0" h="1569" w="768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3"/>
            <p:cNvSpPr/>
            <p:nvPr/>
          </p:nvSpPr>
          <p:spPr>
            <a:xfrm>
              <a:off x="3001475" y="2920025"/>
              <a:ext cx="11700" cy="40050"/>
            </a:xfrm>
            <a:custGeom>
              <a:rect b="b" l="l" r="r" t="t"/>
              <a:pathLst>
                <a:path extrusionOk="0" h="1602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3"/>
            <p:cNvSpPr/>
            <p:nvPr/>
          </p:nvSpPr>
          <p:spPr>
            <a:xfrm>
              <a:off x="3015650" y="2910525"/>
              <a:ext cx="20050" cy="37875"/>
            </a:xfrm>
            <a:custGeom>
              <a:rect b="b" l="l" r="r" t="t"/>
              <a:pathLst>
                <a:path extrusionOk="0" h="1515" w="802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3"/>
            <p:cNvSpPr/>
            <p:nvPr/>
          </p:nvSpPr>
          <p:spPr>
            <a:xfrm>
              <a:off x="3042350" y="2890000"/>
              <a:ext cx="19200" cy="47575"/>
            </a:xfrm>
            <a:custGeom>
              <a:rect b="b" l="l" r="r" t="t"/>
              <a:pathLst>
                <a:path extrusionOk="0" h="1903" w="768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3"/>
            <p:cNvSpPr/>
            <p:nvPr/>
          </p:nvSpPr>
          <p:spPr>
            <a:xfrm>
              <a:off x="3078200" y="28760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3"/>
            <p:cNvSpPr/>
            <p:nvPr/>
          </p:nvSpPr>
          <p:spPr>
            <a:xfrm>
              <a:off x="3091550" y="2866650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3"/>
            <p:cNvSpPr/>
            <p:nvPr/>
          </p:nvSpPr>
          <p:spPr>
            <a:xfrm>
              <a:off x="3115725" y="28533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3"/>
            <p:cNvSpPr/>
            <p:nvPr/>
          </p:nvSpPr>
          <p:spPr>
            <a:xfrm>
              <a:off x="3137400" y="2837475"/>
              <a:ext cx="19225" cy="41725"/>
            </a:xfrm>
            <a:custGeom>
              <a:rect b="b" l="l" r="r" t="t"/>
              <a:pathLst>
                <a:path extrusionOk="0" h="1669" w="769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3"/>
            <p:cNvSpPr/>
            <p:nvPr/>
          </p:nvSpPr>
          <p:spPr>
            <a:xfrm>
              <a:off x="3164925" y="2818300"/>
              <a:ext cx="3375" cy="48375"/>
            </a:xfrm>
            <a:custGeom>
              <a:rect b="b" l="l" r="r" t="t"/>
              <a:pathLst>
                <a:path extrusionOk="0" h="1935" w="135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3"/>
            <p:cNvSpPr/>
            <p:nvPr/>
          </p:nvSpPr>
          <p:spPr>
            <a:xfrm>
              <a:off x="3172425" y="2811000"/>
              <a:ext cx="15050" cy="45800"/>
            </a:xfrm>
            <a:custGeom>
              <a:rect b="b" l="l" r="r" t="t"/>
              <a:pathLst>
                <a:path extrusionOk="0" h="1832" w="602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3"/>
            <p:cNvSpPr/>
            <p:nvPr/>
          </p:nvSpPr>
          <p:spPr>
            <a:xfrm>
              <a:off x="3190775" y="2809950"/>
              <a:ext cx="17550" cy="39025"/>
            </a:xfrm>
            <a:custGeom>
              <a:rect b="b" l="l" r="r" t="t"/>
              <a:pathLst>
                <a:path extrusionOk="0" h="1561" w="702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3"/>
            <p:cNvSpPr/>
            <p:nvPr/>
          </p:nvSpPr>
          <p:spPr>
            <a:xfrm>
              <a:off x="2927250" y="3102675"/>
              <a:ext cx="24225" cy="54000"/>
            </a:xfrm>
            <a:custGeom>
              <a:rect b="b" l="l" r="r" t="t"/>
              <a:pathLst>
                <a:path extrusionOk="0" h="2160" w="969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3"/>
            <p:cNvSpPr/>
            <p:nvPr/>
          </p:nvSpPr>
          <p:spPr>
            <a:xfrm>
              <a:off x="2957275" y="3091825"/>
              <a:ext cx="4200" cy="48400"/>
            </a:xfrm>
            <a:custGeom>
              <a:rect b="b" l="l" r="r" t="t"/>
              <a:pathLst>
                <a:path extrusionOk="0" h="1936" w="168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2965625" y="3093500"/>
              <a:ext cx="18375" cy="39200"/>
            </a:xfrm>
            <a:custGeom>
              <a:rect b="b" l="l" r="r" t="t"/>
              <a:pathLst>
                <a:path extrusionOk="0" h="1568" w="735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2987300" y="308015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3"/>
            <p:cNvSpPr/>
            <p:nvPr/>
          </p:nvSpPr>
          <p:spPr>
            <a:xfrm>
              <a:off x="3011500" y="3066800"/>
              <a:ext cx="20850" cy="38400"/>
            </a:xfrm>
            <a:custGeom>
              <a:rect b="b" l="l" r="r" t="t"/>
              <a:pathLst>
                <a:path extrusionOk="0" h="1536" w="834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3"/>
            <p:cNvSpPr/>
            <p:nvPr/>
          </p:nvSpPr>
          <p:spPr>
            <a:xfrm>
              <a:off x="3034850" y="3050125"/>
              <a:ext cx="20850" cy="40050"/>
            </a:xfrm>
            <a:custGeom>
              <a:rect b="b" l="l" r="r" t="t"/>
              <a:pathLst>
                <a:path extrusionOk="0" h="1602" w="834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3059025" y="30401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3084050" y="30261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926425" y="3409550"/>
              <a:ext cx="24200" cy="50900"/>
            </a:xfrm>
            <a:custGeom>
              <a:rect b="b" l="l" r="r" t="t"/>
              <a:pathLst>
                <a:path extrusionOk="0" h="2036" w="968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3"/>
            <p:cNvSpPr/>
            <p:nvPr/>
          </p:nvSpPr>
          <p:spPr>
            <a:xfrm>
              <a:off x="2954775" y="3406225"/>
              <a:ext cx="20875" cy="38375"/>
            </a:xfrm>
            <a:custGeom>
              <a:rect b="b" l="l" r="r" t="t"/>
              <a:pathLst>
                <a:path extrusionOk="0" h="1535" w="835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3"/>
            <p:cNvSpPr/>
            <p:nvPr/>
          </p:nvSpPr>
          <p:spPr>
            <a:xfrm>
              <a:off x="2978125" y="3389525"/>
              <a:ext cx="20050" cy="40075"/>
            </a:xfrm>
            <a:custGeom>
              <a:rect b="b" l="l" r="r" t="t"/>
              <a:pathLst>
                <a:path extrusionOk="0" h="1603" w="802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3"/>
            <p:cNvSpPr/>
            <p:nvPr/>
          </p:nvSpPr>
          <p:spPr>
            <a:xfrm>
              <a:off x="3002325" y="33795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3"/>
            <p:cNvSpPr/>
            <p:nvPr/>
          </p:nvSpPr>
          <p:spPr>
            <a:xfrm>
              <a:off x="3027325" y="3366175"/>
              <a:ext cx="11700" cy="40700"/>
            </a:xfrm>
            <a:custGeom>
              <a:rect b="b" l="l" r="r" t="t"/>
              <a:pathLst>
                <a:path extrusionOk="0" h="1628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3"/>
            <p:cNvSpPr/>
            <p:nvPr/>
          </p:nvSpPr>
          <p:spPr>
            <a:xfrm>
              <a:off x="3041500" y="3356175"/>
              <a:ext cx="19225" cy="40425"/>
            </a:xfrm>
            <a:custGeom>
              <a:rect b="b" l="l" r="r" t="t"/>
              <a:pathLst>
                <a:path extrusionOk="0" h="1617" w="769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3"/>
            <p:cNvSpPr/>
            <p:nvPr/>
          </p:nvSpPr>
          <p:spPr>
            <a:xfrm>
              <a:off x="3063200" y="3338875"/>
              <a:ext cx="21700" cy="56525"/>
            </a:xfrm>
            <a:custGeom>
              <a:rect b="b" l="l" r="r" t="t"/>
              <a:pathLst>
                <a:path extrusionOk="0" h="2261" w="868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3"/>
            <p:cNvSpPr/>
            <p:nvPr/>
          </p:nvSpPr>
          <p:spPr>
            <a:xfrm>
              <a:off x="3090700" y="3328650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3"/>
            <p:cNvSpPr/>
            <p:nvPr/>
          </p:nvSpPr>
          <p:spPr>
            <a:xfrm>
              <a:off x="2925600" y="3564650"/>
              <a:ext cx="23375" cy="50075"/>
            </a:xfrm>
            <a:custGeom>
              <a:rect b="b" l="l" r="r" t="t"/>
              <a:pathLst>
                <a:path extrusionOk="0" h="2003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3"/>
            <p:cNvSpPr/>
            <p:nvPr/>
          </p:nvSpPr>
          <p:spPr>
            <a:xfrm>
              <a:off x="2953950" y="3553825"/>
              <a:ext cx="4200" cy="48375"/>
            </a:xfrm>
            <a:custGeom>
              <a:rect b="b" l="l" r="r" t="t"/>
              <a:pathLst>
                <a:path extrusionOk="0" h="1935" w="168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3"/>
            <p:cNvSpPr/>
            <p:nvPr/>
          </p:nvSpPr>
          <p:spPr>
            <a:xfrm>
              <a:off x="2961450" y="3547350"/>
              <a:ext cx="15050" cy="45275"/>
            </a:xfrm>
            <a:custGeom>
              <a:rect b="b" l="l" r="r" t="t"/>
              <a:pathLst>
                <a:path extrusionOk="0" h="1811" w="602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3"/>
            <p:cNvSpPr/>
            <p:nvPr/>
          </p:nvSpPr>
          <p:spPr>
            <a:xfrm>
              <a:off x="2980625" y="35454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3"/>
            <p:cNvSpPr/>
            <p:nvPr/>
          </p:nvSpPr>
          <p:spPr>
            <a:xfrm>
              <a:off x="3007325" y="3523375"/>
              <a:ext cx="30050" cy="49650"/>
            </a:xfrm>
            <a:custGeom>
              <a:rect b="b" l="l" r="r" t="t"/>
              <a:pathLst>
                <a:path extrusionOk="0" h="1986" w="1202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3"/>
            <p:cNvSpPr/>
            <p:nvPr/>
          </p:nvSpPr>
          <p:spPr>
            <a:xfrm>
              <a:off x="3042350" y="3509625"/>
              <a:ext cx="19200" cy="39575"/>
            </a:xfrm>
            <a:custGeom>
              <a:rect b="b" l="l" r="r" t="t"/>
              <a:pathLst>
                <a:path extrusionOk="0" h="1583" w="768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3"/>
            <p:cNvSpPr/>
            <p:nvPr/>
          </p:nvSpPr>
          <p:spPr>
            <a:xfrm>
              <a:off x="3067350" y="3495450"/>
              <a:ext cx="20050" cy="54225"/>
            </a:xfrm>
            <a:custGeom>
              <a:rect b="b" l="l" r="r" t="t"/>
              <a:pathLst>
                <a:path extrusionOk="0" h="2169" w="802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3"/>
            <p:cNvSpPr/>
            <p:nvPr/>
          </p:nvSpPr>
          <p:spPr>
            <a:xfrm>
              <a:off x="3090700" y="3481475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3"/>
            <p:cNvSpPr/>
            <p:nvPr/>
          </p:nvSpPr>
          <p:spPr>
            <a:xfrm>
              <a:off x="3393425" y="1921825"/>
              <a:ext cx="35050" cy="36700"/>
            </a:xfrm>
            <a:custGeom>
              <a:rect b="b" l="l" r="r" t="t"/>
              <a:pathLst>
                <a:path extrusionOk="0" h="1468" w="1402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3"/>
            <p:cNvSpPr/>
            <p:nvPr/>
          </p:nvSpPr>
          <p:spPr>
            <a:xfrm>
              <a:off x="2727125" y="1078675"/>
              <a:ext cx="2393400" cy="1385225"/>
            </a:xfrm>
            <a:custGeom>
              <a:rect b="b" l="l" r="r" t="t"/>
              <a:pathLst>
                <a:path extrusionOk="0" h="55409" w="95736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3"/>
            <p:cNvSpPr/>
            <p:nvPr/>
          </p:nvSpPr>
          <p:spPr>
            <a:xfrm>
              <a:off x="2801350" y="2519750"/>
              <a:ext cx="66725" cy="90925"/>
            </a:xfrm>
            <a:custGeom>
              <a:rect b="b" l="l" r="r" t="t"/>
              <a:pathLst>
                <a:path extrusionOk="0" h="3637" w="2669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3"/>
            <p:cNvSpPr/>
            <p:nvPr/>
          </p:nvSpPr>
          <p:spPr>
            <a:xfrm>
              <a:off x="2807175" y="2681425"/>
              <a:ext cx="55075" cy="61850"/>
            </a:xfrm>
            <a:custGeom>
              <a:rect b="b" l="l" r="r" t="t"/>
              <a:pathLst>
                <a:path extrusionOk="0" h="2474" w="2203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3"/>
            <p:cNvSpPr/>
            <p:nvPr/>
          </p:nvSpPr>
          <p:spPr>
            <a:xfrm>
              <a:off x="2813850" y="2995925"/>
              <a:ext cx="42550" cy="63400"/>
            </a:xfrm>
            <a:custGeom>
              <a:rect b="b" l="l" r="r" t="t"/>
              <a:pathLst>
                <a:path extrusionOk="0" h="2536" w="1702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3"/>
            <p:cNvSpPr/>
            <p:nvPr/>
          </p:nvSpPr>
          <p:spPr>
            <a:xfrm>
              <a:off x="2808850" y="3144950"/>
              <a:ext cx="51725" cy="65325"/>
            </a:xfrm>
            <a:custGeom>
              <a:rect b="b" l="l" r="r" t="t"/>
              <a:pathLst>
                <a:path extrusionOk="0" h="2613" w="2069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3"/>
            <p:cNvSpPr/>
            <p:nvPr/>
          </p:nvSpPr>
          <p:spPr>
            <a:xfrm>
              <a:off x="2820525" y="3451700"/>
              <a:ext cx="40875" cy="72125"/>
            </a:xfrm>
            <a:custGeom>
              <a:rect b="b" l="l" r="r" t="t"/>
              <a:pathLst>
                <a:path extrusionOk="0" h="2885" w="1635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3"/>
            <p:cNvSpPr/>
            <p:nvPr/>
          </p:nvSpPr>
          <p:spPr>
            <a:xfrm>
              <a:off x="2808000" y="3433400"/>
              <a:ext cx="40900" cy="82075"/>
            </a:xfrm>
            <a:custGeom>
              <a:rect b="b" l="l" r="r" t="t"/>
              <a:pathLst>
                <a:path extrusionOk="0" h="3283" w="1636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3"/>
            <p:cNvSpPr/>
            <p:nvPr/>
          </p:nvSpPr>
          <p:spPr>
            <a:xfrm>
              <a:off x="2840525" y="3451400"/>
              <a:ext cx="20875" cy="25725"/>
            </a:xfrm>
            <a:custGeom>
              <a:rect b="b" l="l" r="r" t="t"/>
              <a:pathLst>
                <a:path extrusionOk="0" h="1029" w="835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3"/>
            <p:cNvSpPr/>
            <p:nvPr/>
          </p:nvSpPr>
          <p:spPr>
            <a:xfrm>
              <a:off x="2809675" y="3593225"/>
              <a:ext cx="22550" cy="36500"/>
            </a:xfrm>
            <a:custGeom>
              <a:rect b="b" l="l" r="r" t="t"/>
              <a:pathLst>
                <a:path extrusionOk="0" h="1460" w="902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3"/>
            <p:cNvSpPr/>
            <p:nvPr/>
          </p:nvSpPr>
          <p:spPr>
            <a:xfrm>
              <a:off x="2838025" y="3601350"/>
              <a:ext cx="22550" cy="36725"/>
            </a:xfrm>
            <a:custGeom>
              <a:rect b="b" l="l" r="r" t="t"/>
              <a:pathLst>
                <a:path extrusionOk="0" h="1469" w="902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3"/>
            <p:cNvSpPr/>
            <p:nvPr/>
          </p:nvSpPr>
          <p:spPr>
            <a:xfrm>
              <a:off x="2838025" y="3631575"/>
              <a:ext cx="22550" cy="36525"/>
            </a:xfrm>
            <a:custGeom>
              <a:rect b="b" l="l" r="r" t="t"/>
              <a:pathLst>
                <a:path extrusionOk="0" h="1461" w="902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3"/>
            <p:cNvSpPr/>
            <p:nvPr/>
          </p:nvSpPr>
          <p:spPr>
            <a:xfrm>
              <a:off x="2818425" y="3620325"/>
              <a:ext cx="23800" cy="47775"/>
            </a:xfrm>
            <a:custGeom>
              <a:rect b="b" l="l" r="r" t="t"/>
              <a:pathLst>
                <a:path extrusionOk="0" h="1911" w="952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3"/>
            <p:cNvSpPr/>
            <p:nvPr/>
          </p:nvSpPr>
          <p:spPr>
            <a:xfrm>
              <a:off x="2818025" y="3622575"/>
              <a:ext cx="24550" cy="15500"/>
            </a:xfrm>
            <a:custGeom>
              <a:rect b="b" l="l" r="r" t="t"/>
              <a:pathLst>
                <a:path extrusionOk="0" h="620" w="982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3"/>
            <p:cNvSpPr/>
            <p:nvPr/>
          </p:nvSpPr>
          <p:spPr>
            <a:xfrm>
              <a:off x="3390925" y="2534750"/>
              <a:ext cx="40050" cy="42550"/>
            </a:xfrm>
            <a:custGeom>
              <a:rect b="b" l="l" r="r" t="t"/>
              <a:pathLst>
                <a:path extrusionOk="0" h="1702" w="1602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3"/>
            <p:cNvSpPr/>
            <p:nvPr/>
          </p:nvSpPr>
          <p:spPr>
            <a:xfrm>
              <a:off x="3390925" y="2995575"/>
              <a:ext cx="40050" cy="42075"/>
            </a:xfrm>
            <a:custGeom>
              <a:rect b="b" l="l" r="r" t="t"/>
              <a:pathLst>
                <a:path extrusionOk="0" h="1683" w="1602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3"/>
            <p:cNvSpPr/>
            <p:nvPr/>
          </p:nvSpPr>
          <p:spPr>
            <a:xfrm>
              <a:off x="2728775" y="615050"/>
              <a:ext cx="2391750" cy="3309050"/>
            </a:xfrm>
            <a:custGeom>
              <a:rect b="b" l="l" r="r" t="t"/>
              <a:pathLst>
                <a:path extrusionOk="0" h="132362" w="9567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3"/>
            <p:cNvSpPr/>
            <p:nvPr/>
          </p:nvSpPr>
          <p:spPr>
            <a:xfrm>
              <a:off x="2682075" y="589025"/>
              <a:ext cx="2438450" cy="1623025"/>
            </a:xfrm>
            <a:custGeom>
              <a:rect b="b" l="l" r="r" t="t"/>
              <a:pathLst>
                <a:path extrusionOk="0" h="64921" w="97538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3"/>
            <p:cNvSpPr/>
            <p:nvPr/>
          </p:nvSpPr>
          <p:spPr>
            <a:xfrm>
              <a:off x="2727950" y="613525"/>
              <a:ext cx="2392575" cy="1598525"/>
            </a:xfrm>
            <a:custGeom>
              <a:rect b="b" l="l" r="r" t="t"/>
              <a:pathLst>
                <a:path extrusionOk="0" h="63941" w="95703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3"/>
            <p:cNvSpPr/>
            <p:nvPr/>
          </p:nvSpPr>
          <p:spPr>
            <a:xfrm>
              <a:off x="2692925" y="589025"/>
              <a:ext cx="2415925" cy="1397875"/>
            </a:xfrm>
            <a:custGeom>
              <a:rect b="b" l="l" r="r" t="t"/>
              <a:pathLst>
                <a:path extrusionOk="0" h="55915" w="96637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3"/>
            <p:cNvSpPr/>
            <p:nvPr/>
          </p:nvSpPr>
          <p:spPr>
            <a:xfrm>
              <a:off x="2786325" y="1988200"/>
              <a:ext cx="73425" cy="45400"/>
            </a:xfrm>
            <a:custGeom>
              <a:rect b="b" l="l" r="r" t="t"/>
              <a:pathLst>
                <a:path extrusionOk="0" h="1816" w="2937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3"/>
            <p:cNvSpPr/>
            <p:nvPr/>
          </p:nvSpPr>
          <p:spPr>
            <a:xfrm>
              <a:off x="2786325" y="2018000"/>
              <a:ext cx="74450" cy="45600"/>
            </a:xfrm>
            <a:custGeom>
              <a:rect b="b" l="l" r="r" t="t"/>
              <a:pathLst>
                <a:path extrusionOk="0" h="1824" w="2978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3"/>
            <p:cNvSpPr/>
            <p:nvPr/>
          </p:nvSpPr>
          <p:spPr>
            <a:xfrm>
              <a:off x="2785500" y="2047250"/>
              <a:ext cx="74250" cy="45550"/>
            </a:xfrm>
            <a:custGeom>
              <a:rect b="b" l="l" r="r" t="t"/>
              <a:pathLst>
                <a:path extrusionOk="0" h="1822" w="297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3"/>
            <p:cNvSpPr/>
            <p:nvPr/>
          </p:nvSpPr>
          <p:spPr>
            <a:xfrm>
              <a:off x="2893900" y="1942675"/>
              <a:ext cx="43400" cy="85900"/>
            </a:xfrm>
            <a:custGeom>
              <a:rect b="b" l="l" r="r" t="t"/>
              <a:pathLst>
                <a:path extrusionOk="0" h="3436" w="1736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3"/>
            <p:cNvSpPr/>
            <p:nvPr/>
          </p:nvSpPr>
          <p:spPr>
            <a:xfrm>
              <a:off x="2944775" y="1937325"/>
              <a:ext cx="35050" cy="63750"/>
            </a:xfrm>
            <a:custGeom>
              <a:rect b="b" l="l" r="r" t="t"/>
              <a:pathLst>
                <a:path extrusionOk="0" h="2550" w="1402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3"/>
            <p:cNvSpPr/>
            <p:nvPr/>
          </p:nvSpPr>
          <p:spPr>
            <a:xfrm>
              <a:off x="2986475" y="1912650"/>
              <a:ext cx="35875" cy="64225"/>
            </a:xfrm>
            <a:custGeom>
              <a:rect b="b" l="l" r="r" t="t"/>
              <a:pathLst>
                <a:path extrusionOk="0" h="2569" w="1435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3"/>
            <p:cNvSpPr/>
            <p:nvPr/>
          </p:nvSpPr>
          <p:spPr>
            <a:xfrm>
              <a:off x="3029000" y="1881800"/>
              <a:ext cx="35875" cy="92925"/>
            </a:xfrm>
            <a:custGeom>
              <a:rect b="b" l="l" r="r" t="t"/>
              <a:pathLst>
                <a:path extrusionOk="0" h="3717" w="1435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3"/>
            <p:cNvSpPr/>
            <p:nvPr/>
          </p:nvSpPr>
          <p:spPr>
            <a:xfrm>
              <a:off x="3074875" y="1850300"/>
              <a:ext cx="8350" cy="81550"/>
            </a:xfrm>
            <a:custGeom>
              <a:rect b="b" l="l" r="r" t="t"/>
              <a:pathLst>
                <a:path extrusionOk="0" h="3262" w="334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3"/>
            <p:cNvSpPr/>
            <p:nvPr/>
          </p:nvSpPr>
          <p:spPr>
            <a:xfrm>
              <a:off x="3091550" y="1852600"/>
              <a:ext cx="35050" cy="63400"/>
            </a:xfrm>
            <a:custGeom>
              <a:rect b="b" l="l" r="r" t="t"/>
              <a:pathLst>
                <a:path extrusionOk="0" h="2536" w="1402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3"/>
            <p:cNvSpPr/>
            <p:nvPr/>
          </p:nvSpPr>
          <p:spPr>
            <a:xfrm>
              <a:off x="3148250" y="1799225"/>
              <a:ext cx="38400" cy="83425"/>
            </a:xfrm>
            <a:custGeom>
              <a:rect b="b" l="l" r="r" t="t"/>
              <a:pathLst>
                <a:path extrusionOk="0" h="3337" w="1536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3"/>
            <p:cNvSpPr/>
            <p:nvPr/>
          </p:nvSpPr>
          <p:spPr>
            <a:xfrm>
              <a:off x="3192450" y="1794225"/>
              <a:ext cx="33375" cy="63400"/>
            </a:xfrm>
            <a:custGeom>
              <a:rect b="b" l="l" r="r" t="t"/>
              <a:pathLst>
                <a:path extrusionOk="0" h="2536" w="1335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3"/>
            <p:cNvSpPr/>
            <p:nvPr/>
          </p:nvSpPr>
          <p:spPr>
            <a:xfrm>
              <a:off x="3231650" y="1772550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3"/>
            <p:cNvSpPr/>
            <p:nvPr/>
          </p:nvSpPr>
          <p:spPr>
            <a:xfrm>
              <a:off x="3274175" y="1750025"/>
              <a:ext cx="19200" cy="66750"/>
            </a:xfrm>
            <a:custGeom>
              <a:rect b="b" l="l" r="r" t="t"/>
              <a:pathLst>
                <a:path extrusionOk="0" h="2670" w="768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3"/>
            <p:cNvSpPr/>
            <p:nvPr/>
          </p:nvSpPr>
          <p:spPr>
            <a:xfrm>
              <a:off x="3297525" y="1734175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3"/>
            <p:cNvSpPr/>
            <p:nvPr/>
          </p:nvSpPr>
          <p:spPr>
            <a:xfrm>
              <a:off x="3339225" y="1700000"/>
              <a:ext cx="32550" cy="79250"/>
            </a:xfrm>
            <a:custGeom>
              <a:rect b="b" l="l" r="r" t="t"/>
              <a:pathLst>
                <a:path extrusionOk="0" h="3170" w="1302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3"/>
            <p:cNvSpPr/>
            <p:nvPr/>
          </p:nvSpPr>
          <p:spPr>
            <a:xfrm>
              <a:off x="3397600" y="1654125"/>
              <a:ext cx="40050" cy="84250"/>
            </a:xfrm>
            <a:custGeom>
              <a:rect b="b" l="l" r="r" t="t"/>
              <a:pathLst>
                <a:path extrusionOk="0" h="3370" w="1602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3"/>
            <p:cNvSpPr/>
            <p:nvPr/>
          </p:nvSpPr>
          <p:spPr>
            <a:xfrm>
              <a:off x="3444300" y="1649125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3"/>
            <p:cNvSpPr/>
            <p:nvPr/>
          </p:nvSpPr>
          <p:spPr>
            <a:xfrm>
              <a:off x="3488500" y="1624100"/>
              <a:ext cx="32550" cy="69025"/>
            </a:xfrm>
            <a:custGeom>
              <a:rect b="b" l="l" r="r" t="t"/>
              <a:pathLst>
                <a:path extrusionOk="0" h="2761" w="1302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3"/>
            <p:cNvSpPr/>
            <p:nvPr/>
          </p:nvSpPr>
          <p:spPr>
            <a:xfrm>
              <a:off x="3528525" y="1601600"/>
              <a:ext cx="29200" cy="63400"/>
            </a:xfrm>
            <a:custGeom>
              <a:rect b="b" l="l" r="r" t="t"/>
              <a:pathLst>
                <a:path extrusionOk="0" h="2536" w="1168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3"/>
            <p:cNvSpPr/>
            <p:nvPr/>
          </p:nvSpPr>
          <p:spPr>
            <a:xfrm>
              <a:off x="3564375" y="1579900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73"/>
            <p:cNvSpPr/>
            <p:nvPr/>
          </p:nvSpPr>
          <p:spPr>
            <a:xfrm>
              <a:off x="3606925" y="1544250"/>
              <a:ext cx="6675" cy="79675"/>
            </a:xfrm>
            <a:custGeom>
              <a:rect b="b" l="l" r="r" t="t"/>
              <a:pathLst>
                <a:path extrusionOk="0" h="3187" w="267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73"/>
            <p:cNvSpPr/>
            <p:nvPr/>
          </p:nvSpPr>
          <p:spPr>
            <a:xfrm>
              <a:off x="3622750" y="1546550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73"/>
            <p:cNvSpPr/>
            <p:nvPr/>
          </p:nvSpPr>
          <p:spPr>
            <a:xfrm>
              <a:off x="3721150" y="939625"/>
              <a:ext cx="930700" cy="627075"/>
            </a:xfrm>
            <a:custGeom>
              <a:rect b="b" l="l" r="r" t="t"/>
              <a:pathLst>
                <a:path extrusionOk="0" h="25083" w="37228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3752025" y="1456025"/>
              <a:ext cx="54225" cy="61350"/>
            </a:xfrm>
            <a:custGeom>
              <a:rect b="b" l="l" r="r" t="t"/>
              <a:pathLst>
                <a:path extrusionOk="0" h="2454" w="2169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3"/>
            <p:cNvSpPr/>
            <p:nvPr/>
          </p:nvSpPr>
          <p:spPr>
            <a:xfrm>
              <a:off x="3842925" y="1431675"/>
              <a:ext cx="3350" cy="39850"/>
            </a:xfrm>
            <a:custGeom>
              <a:rect b="b" l="l" r="r" t="t"/>
              <a:pathLst>
                <a:path extrusionOk="0" h="1594" w="134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3"/>
            <p:cNvSpPr/>
            <p:nvPr/>
          </p:nvSpPr>
          <p:spPr>
            <a:xfrm>
              <a:off x="3853750" y="1428975"/>
              <a:ext cx="19200" cy="35875"/>
            </a:xfrm>
            <a:custGeom>
              <a:rect b="b" l="l" r="r" t="t"/>
              <a:pathLst>
                <a:path extrusionOk="0" h="1435" w="768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3"/>
            <p:cNvSpPr/>
            <p:nvPr/>
          </p:nvSpPr>
          <p:spPr>
            <a:xfrm>
              <a:off x="3876275" y="1417300"/>
              <a:ext cx="17525" cy="33175"/>
            </a:xfrm>
            <a:custGeom>
              <a:rect b="b" l="l" r="r" t="t"/>
              <a:pathLst>
                <a:path extrusionOk="0" h="1327" w="701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3"/>
            <p:cNvSpPr/>
            <p:nvPr/>
          </p:nvSpPr>
          <p:spPr>
            <a:xfrm>
              <a:off x="3899625" y="1403125"/>
              <a:ext cx="18375" cy="45875"/>
            </a:xfrm>
            <a:custGeom>
              <a:rect b="b" l="l" r="r" t="t"/>
              <a:pathLst>
                <a:path extrusionOk="0" h="1835" w="735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3"/>
            <p:cNvSpPr/>
            <p:nvPr/>
          </p:nvSpPr>
          <p:spPr>
            <a:xfrm>
              <a:off x="3922150" y="13897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3"/>
            <p:cNvSpPr/>
            <p:nvPr/>
          </p:nvSpPr>
          <p:spPr>
            <a:xfrm>
              <a:off x="3944650" y="1376050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3"/>
            <p:cNvSpPr/>
            <p:nvPr/>
          </p:nvSpPr>
          <p:spPr>
            <a:xfrm>
              <a:off x="3967175" y="1357450"/>
              <a:ext cx="14200" cy="36925"/>
            </a:xfrm>
            <a:custGeom>
              <a:rect b="b" l="l" r="r" t="t"/>
              <a:pathLst>
                <a:path extrusionOk="0" h="1477" w="568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3"/>
            <p:cNvSpPr/>
            <p:nvPr/>
          </p:nvSpPr>
          <p:spPr>
            <a:xfrm>
              <a:off x="3993850" y="13482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3"/>
            <p:cNvSpPr/>
            <p:nvPr/>
          </p:nvSpPr>
          <p:spPr>
            <a:xfrm>
              <a:off x="4018875" y="1334725"/>
              <a:ext cx="18375" cy="35050"/>
            </a:xfrm>
            <a:custGeom>
              <a:rect b="b" l="l" r="r" t="t"/>
              <a:pathLst>
                <a:path extrusionOk="0" h="1402" w="735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3"/>
            <p:cNvSpPr/>
            <p:nvPr/>
          </p:nvSpPr>
          <p:spPr>
            <a:xfrm>
              <a:off x="4041400" y="1318875"/>
              <a:ext cx="19200" cy="45900"/>
            </a:xfrm>
            <a:custGeom>
              <a:rect b="b" l="l" r="r" t="t"/>
              <a:pathLst>
                <a:path extrusionOk="0" h="1836" w="768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3"/>
            <p:cNvSpPr/>
            <p:nvPr/>
          </p:nvSpPr>
          <p:spPr>
            <a:xfrm>
              <a:off x="4073925" y="1287200"/>
              <a:ext cx="22525" cy="46725"/>
            </a:xfrm>
            <a:custGeom>
              <a:rect b="b" l="l" r="r" t="t"/>
              <a:pathLst>
                <a:path extrusionOk="0" h="1869" w="901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3"/>
            <p:cNvSpPr/>
            <p:nvPr/>
          </p:nvSpPr>
          <p:spPr>
            <a:xfrm>
              <a:off x="4103925" y="127470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3"/>
            <p:cNvSpPr/>
            <p:nvPr/>
          </p:nvSpPr>
          <p:spPr>
            <a:xfrm>
              <a:off x="4129775" y="1266350"/>
              <a:ext cx="19225" cy="39225"/>
            </a:xfrm>
            <a:custGeom>
              <a:rect b="b" l="l" r="r" t="t"/>
              <a:pathLst>
                <a:path extrusionOk="0" h="1569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3"/>
            <p:cNvSpPr/>
            <p:nvPr/>
          </p:nvSpPr>
          <p:spPr>
            <a:xfrm>
              <a:off x="4161475" y="12430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3"/>
            <p:cNvSpPr/>
            <p:nvPr/>
          </p:nvSpPr>
          <p:spPr>
            <a:xfrm>
              <a:off x="4178150" y="1238000"/>
              <a:ext cx="18375" cy="40050"/>
            </a:xfrm>
            <a:custGeom>
              <a:rect b="b" l="l" r="r" t="t"/>
              <a:pathLst>
                <a:path extrusionOk="0" h="1602" w="735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3"/>
            <p:cNvSpPr/>
            <p:nvPr/>
          </p:nvSpPr>
          <p:spPr>
            <a:xfrm>
              <a:off x="4199825" y="1222975"/>
              <a:ext cx="14225" cy="37150"/>
            </a:xfrm>
            <a:custGeom>
              <a:rect b="b" l="l" r="r" t="t"/>
              <a:pathLst>
                <a:path extrusionOk="0" h="1486" w="569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3"/>
            <p:cNvSpPr/>
            <p:nvPr/>
          </p:nvSpPr>
          <p:spPr>
            <a:xfrm>
              <a:off x="4215675" y="1213175"/>
              <a:ext cx="14200" cy="37475"/>
            </a:xfrm>
            <a:custGeom>
              <a:rect b="b" l="l" r="r" t="t"/>
              <a:pathLst>
                <a:path extrusionOk="0" h="1499" w="568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3"/>
            <p:cNvSpPr/>
            <p:nvPr/>
          </p:nvSpPr>
          <p:spPr>
            <a:xfrm>
              <a:off x="4234850" y="1209650"/>
              <a:ext cx="19225" cy="45875"/>
            </a:xfrm>
            <a:custGeom>
              <a:rect b="b" l="l" r="r" t="t"/>
              <a:pathLst>
                <a:path extrusionOk="0" h="1835" w="769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3"/>
            <p:cNvSpPr/>
            <p:nvPr/>
          </p:nvSpPr>
          <p:spPr>
            <a:xfrm>
              <a:off x="4259050" y="1202975"/>
              <a:ext cx="5025" cy="27550"/>
            </a:xfrm>
            <a:custGeom>
              <a:rect b="b" l="l" r="r" t="t"/>
              <a:pathLst>
                <a:path extrusionOk="0" h="1102" w="201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3"/>
            <p:cNvSpPr/>
            <p:nvPr/>
          </p:nvSpPr>
          <p:spPr>
            <a:xfrm>
              <a:off x="4268225" y="1173775"/>
              <a:ext cx="17525" cy="55900"/>
            </a:xfrm>
            <a:custGeom>
              <a:rect b="b" l="l" r="r" t="t"/>
              <a:pathLst>
                <a:path extrusionOk="0" h="2236" w="701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3"/>
            <p:cNvSpPr/>
            <p:nvPr/>
          </p:nvSpPr>
          <p:spPr>
            <a:xfrm>
              <a:off x="4279050" y="1167100"/>
              <a:ext cx="17550" cy="55900"/>
            </a:xfrm>
            <a:custGeom>
              <a:rect b="b" l="l" r="r" t="t"/>
              <a:pathLst>
                <a:path extrusionOk="0" h="2236" w="702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3"/>
            <p:cNvSpPr/>
            <p:nvPr/>
          </p:nvSpPr>
          <p:spPr>
            <a:xfrm>
              <a:off x="4301575" y="1164200"/>
              <a:ext cx="29225" cy="42975"/>
            </a:xfrm>
            <a:custGeom>
              <a:rect b="b" l="l" r="r" t="t"/>
              <a:pathLst>
                <a:path extrusionOk="0" h="1719" w="1169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3"/>
            <p:cNvSpPr/>
            <p:nvPr/>
          </p:nvSpPr>
          <p:spPr>
            <a:xfrm>
              <a:off x="4334100" y="1148775"/>
              <a:ext cx="19200" cy="46725"/>
            </a:xfrm>
            <a:custGeom>
              <a:rect b="b" l="l" r="r" t="t"/>
              <a:pathLst>
                <a:path extrusionOk="0" h="1869" w="768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3"/>
            <p:cNvSpPr/>
            <p:nvPr/>
          </p:nvSpPr>
          <p:spPr>
            <a:xfrm>
              <a:off x="4359125" y="1137925"/>
              <a:ext cx="18375" cy="45900"/>
            </a:xfrm>
            <a:custGeom>
              <a:rect b="b" l="l" r="r" t="t"/>
              <a:pathLst>
                <a:path extrusionOk="0" h="1836" w="735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3"/>
            <p:cNvSpPr/>
            <p:nvPr/>
          </p:nvSpPr>
          <p:spPr>
            <a:xfrm>
              <a:off x="4381625" y="1124575"/>
              <a:ext cx="18375" cy="33175"/>
            </a:xfrm>
            <a:custGeom>
              <a:rect b="b" l="l" r="r" t="t"/>
              <a:pathLst>
                <a:path extrusionOk="0" h="1327" w="735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3"/>
            <p:cNvSpPr/>
            <p:nvPr/>
          </p:nvSpPr>
          <p:spPr>
            <a:xfrm>
              <a:off x="4403325" y="1107900"/>
              <a:ext cx="20025" cy="47550"/>
            </a:xfrm>
            <a:custGeom>
              <a:rect b="b" l="l" r="r" t="t"/>
              <a:pathLst>
                <a:path extrusionOk="0" h="1902" w="801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3"/>
            <p:cNvSpPr/>
            <p:nvPr/>
          </p:nvSpPr>
          <p:spPr>
            <a:xfrm>
              <a:off x="4429175" y="109705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3"/>
            <p:cNvSpPr/>
            <p:nvPr/>
          </p:nvSpPr>
          <p:spPr>
            <a:xfrm>
              <a:off x="4452525" y="1110400"/>
              <a:ext cx="5025" cy="8375"/>
            </a:xfrm>
            <a:custGeom>
              <a:rect b="b" l="l" r="r" t="t"/>
              <a:pathLst>
                <a:path extrusionOk="0" h="335" w="201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3"/>
            <p:cNvSpPr/>
            <p:nvPr/>
          </p:nvSpPr>
          <p:spPr>
            <a:xfrm>
              <a:off x="4461700" y="10778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3"/>
            <p:cNvSpPr/>
            <p:nvPr/>
          </p:nvSpPr>
          <p:spPr>
            <a:xfrm>
              <a:off x="4485050" y="106452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3"/>
            <p:cNvSpPr/>
            <p:nvPr/>
          </p:nvSpPr>
          <p:spPr>
            <a:xfrm>
              <a:off x="4511725" y="1043275"/>
              <a:ext cx="28375" cy="42125"/>
            </a:xfrm>
            <a:custGeom>
              <a:rect b="b" l="l" r="r" t="t"/>
              <a:pathLst>
                <a:path extrusionOk="0" h="1685" w="1135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3"/>
            <p:cNvSpPr/>
            <p:nvPr/>
          </p:nvSpPr>
          <p:spPr>
            <a:xfrm>
              <a:off x="4544250" y="1013675"/>
              <a:ext cx="17525" cy="56725"/>
            </a:xfrm>
            <a:custGeom>
              <a:rect b="b" l="l" r="r" t="t"/>
              <a:pathLst>
                <a:path extrusionOk="0" h="2269" w="701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3"/>
            <p:cNvSpPr/>
            <p:nvPr/>
          </p:nvSpPr>
          <p:spPr>
            <a:xfrm>
              <a:off x="4565925" y="10095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3"/>
            <p:cNvSpPr/>
            <p:nvPr/>
          </p:nvSpPr>
          <p:spPr>
            <a:xfrm>
              <a:off x="4720200" y="884650"/>
              <a:ext cx="65075" cy="83400"/>
            </a:xfrm>
            <a:custGeom>
              <a:rect b="b" l="l" r="r" t="t"/>
              <a:pathLst>
                <a:path extrusionOk="0" h="3336" w="2603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3"/>
            <p:cNvSpPr/>
            <p:nvPr/>
          </p:nvSpPr>
          <p:spPr>
            <a:xfrm>
              <a:off x="4856150" y="81935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3"/>
            <p:cNvSpPr/>
            <p:nvPr/>
          </p:nvSpPr>
          <p:spPr>
            <a:xfrm>
              <a:off x="4880325" y="8051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3"/>
            <p:cNvSpPr/>
            <p:nvPr/>
          </p:nvSpPr>
          <p:spPr>
            <a:xfrm>
              <a:off x="4905350" y="79100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3"/>
            <p:cNvSpPr/>
            <p:nvPr/>
          </p:nvSpPr>
          <p:spPr>
            <a:xfrm>
              <a:off x="4856150" y="847725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3"/>
            <p:cNvSpPr/>
            <p:nvPr/>
          </p:nvSpPr>
          <p:spPr>
            <a:xfrm>
              <a:off x="4880325" y="833550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3"/>
            <p:cNvSpPr/>
            <p:nvPr/>
          </p:nvSpPr>
          <p:spPr>
            <a:xfrm>
              <a:off x="4905350" y="81935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3"/>
            <p:cNvSpPr/>
            <p:nvPr/>
          </p:nvSpPr>
          <p:spPr>
            <a:xfrm>
              <a:off x="4856150" y="8760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3"/>
            <p:cNvSpPr/>
            <p:nvPr/>
          </p:nvSpPr>
          <p:spPr>
            <a:xfrm>
              <a:off x="4880325" y="86190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3"/>
            <p:cNvSpPr/>
            <p:nvPr/>
          </p:nvSpPr>
          <p:spPr>
            <a:xfrm>
              <a:off x="4905350" y="847725"/>
              <a:ext cx="16700" cy="30025"/>
            </a:xfrm>
            <a:custGeom>
              <a:rect b="b" l="l" r="r" t="t"/>
              <a:pathLst>
                <a:path extrusionOk="0" h="1201" w="668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3"/>
            <p:cNvSpPr/>
            <p:nvPr/>
          </p:nvSpPr>
          <p:spPr>
            <a:xfrm>
              <a:off x="4985400" y="714450"/>
              <a:ext cx="76750" cy="110950"/>
            </a:xfrm>
            <a:custGeom>
              <a:rect b="b" l="l" r="r" t="t"/>
              <a:pathLst>
                <a:path extrusionOk="0" h="4438" w="307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3"/>
            <p:cNvSpPr/>
            <p:nvPr/>
          </p:nvSpPr>
          <p:spPr>
            <a:xfrm>
              <a:off x="5007925" y="727825"/>
              <a:ext cx="30875" cy="43925"/>
            </a:xfrm>
            <a:custGeom>
              <a:rect b="b" l="l" r="r" t="t"/>
              <a:pathLst>
                <a:path extrusionOk="0" h="1757" w="1235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3"/>
            <p:cNvSpPr/>
            <p:nvPr/>
          </p:nvSpPr>
          <p:spPr>
            <a:xfrm>
              <a:off x="5001250" y="769575"/>
              <a:ext cx="44225" cy="47000"/>
            </a:xfrm>
            <a:custGeom>
              <a:rect b="b" l="l" r="r" t="t"/>
              <a:pathLst>
                <a:path extrusionOk="0" h="1880" w="1769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3"/>
            <p:cNvSpPr/>
            <p:nvPr/>
          </p:nvSpPr>
          <p:spPr>
            <a:xfrm>
              <a:off x="2065825" y="4171750"/>
              <a:ext cx="522875" cy="507275"/>
            </a:xfrm>
            <a:custGeom>
              <a:rect b="b" l="l" r="r" t="t"/>
              <a:pathLst>
                <a:path extrusionOk="0" h="20291" w="20915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3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3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3"/>
            <p:cNvSpPr/>
            <p:nvPr/>
          </p:nvSpPr>
          <p:spPr>
            <a:xfrm>
              <a:off x="2150875" y="4143100"/>
              <a:ext cx="352775" cy="187975"/>
            </a:xfrm>
            <a:custGeom>
              <a:rect b="b" l="l" r="r" t="t"/>
              <a:pathLst>
                <a:path extrusionOk="0" h="7519" w="14111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3"/>
            <p:cNvSpPr/>
            <p:nvPr/>
          </p:nvSpPr>
          <p:spPr>
            <a:xfrm>
              <a:off x="2175900" y="4205950"/>
              <a:ext cx="303575" cy="125125"/>
            </a:xfrm>
            <a:custGeom>
              <a:rect b="b" l="l" r="r" t="t"/>
              <a:pathLst>
                <a:path extrusionOk="0" h="5005" w="12143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3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3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3"/>
            <p:cNvSpPr/>
            <p:nvPr/>
          </p:nvSpPr>
          <p:spPr>
            <a:xfrm>
              <a:off x="2239275" y="3558825"/>
              <a:ext cx="120100" cy="466200"/>
            </a:xfrm>
            <a:custGeom>
              <a:rect b="b" l="l" r="r" t="t"/>
              <a:pathLst>
                <a:path extrusionOk="0" h="18648" w="4804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3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3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3"/>
            <p:cNvSpPr/>
            <p:nvPr/>
          </p:nvSpPr>
          <p:spPr>
            <a:xfrm>
              <a:off x="2285125" y="3697250"/>
              <a:ext cx="478700" cy="581275"/>
            </a:xfrm>
            <a:custGeom>
              <a:rect b="b" l="l" r="r" t="t"/>
              <a:pathLst>
                <a:path extrusionOk="0" h="23251" w="19148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3"/>
            <p:cNvSpPr/>
            <p:nvPr/>
          </p:nvSpPr>
          <p:spPr>
            <a:xfrm>
              <a:off x="2327675" y="3750625"/>
              <a:ext cx="286900" cy="371125"/>
            </a:xfrm>
            <a:custGeom>
              <a:rect b="b" l="l" r="r" t="t"/>
              <a:pathLst>
                <a:path extrusionOk="0" h="14845" w="11476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3"/>
            <p:cNvSpPr/>
            <p:nvPr/>
          </p:nvSpPr>
          <p:spPr>
            <a:xfrm>
              <a:off x="1889025" y="3801700"/>
              <a:ext cx="458675" cy="479525"/>
            </a:xfrm>
            <a:custGeom>
              <a:rect b="b" l="l" r="r" t="t"/>
              <a:pathLst>
                <a:path extrusionOk="0" h="19181" w="18347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3"/>
            <p:cNvSpPr/>
            <p:nvPr/>
          </p:nvSpPr>
          <p:spPr>
            <a:xfrm>
              <a:off x="1888175" y="3801700"/>
              <a:ext cx="458700" cy="478500"/>
            </a:xfrm>
            <a:custGeom>
              <a:rect b="b" l="l" r="r" t="t"/>
              <a:pathLst>
                <a:path extrusionOk="0" h="19140" w="18348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3"/>
            <p:cNvSpPr/>
            <p:nvPr/>
          </p:nvSpPr>
          <p:spPr>
            <a:xfrm>
              <a:off x="2017450" y="3839025"/>
              <a:ext cx="300225" cy="441175"/>
            </a:xfrm>
            <a:custGeom>
              <a:rect b="b" l="l" r="r" t="t"/>
              <a:pathLst>
                <a:path extrusionOk="0" h="17647" w="12009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3"/>
            <p:cNvSpPr/>
            <p:nvPr/>
          </p:nvSpPr>
          <p:spPr>
            <a:xfrm>
              <a:off x="5326475" y="3383700"/>
              <a:ext cx="316925" cy="121725"/>
            </a:xfrm>
            <a:custGeom>
              <a:rect b="b" l="l" r="r" t="t"/>
              <a:pathLst>
                <a:path extrusionOk="0" h="4869" w="12677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3"/>
            <p:cNvSpPr/>
            <p:nvPr/>
          </p:nvSpPr>
          <p:spPr>
            <a:xfrm>
              <a:off x="5321475" y="3287800"/>
              <a:ext cx="321925" cy="205175"/>
            </a:xfrm>
            <a:custGeom>
              <a:rect b="b" l="l" r="r" t="t"/>
              <a:pathLst>
                <a:path extrusionOk="0" h="8207" w="12877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3"/>
            <p:cNvSpPr/>
            <p:nvPr/>
          </p:nvSpPr>
          <p:spPr>
            <a:xfrm>
              <a:off x="5320625" y="3405375"/>
              <a:ext cx="227700" cy="88425"/>
            </a:xfrm>
            <a:custGeom>
              <a:rect b="b" l="l" r="r" t="t"/>
              <a:pathLst>
                <a:path extrusionOk="0" h="3537" w="9108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3"/>
            <p:cNvSpPr/>
            <p:nvPr/>
          </p:nvSpPr>
          <p:spPr>
            <a:xfrm>
              <a:off x="5804325" y="3513800"/>
              <a:ext cx="136775" cy="108350"/>
            </a:xfrm>
            <a:custGeom>
              <a:rect b="b" l="l" r="r" t="t"/>
              <a:pathLst>
                <a:path extrusionOk="0" h="4334" w="5471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3"/>
            <p:cNvSpPr/>
            <p:nvPr/>
          </p:nvSpPr>
          <p:spPr>
            <a:xfrm>
              <a:off x="5802650" y="3329500"/>
              <a:ext cx="136775" cy="280250"/>
            </a:xfrm>
            <a:custGeom>
              <a:rect b="b" l="l" r="r" t="t"/>
              <a:pathLst>
                <a:path extrusionOk="0" h="11210" w="5471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3"/>
            <p:cNvSpPr/>
            <p:nvPr/>
          </p:nvSpPr>
          <p:spPr>
            <a:xfrm>
              <a:off x="5803475" y="3492950"/>
              <a:ext cx="136800" cy="116800"/>
            </a:xfrm>
            <a:custGeom>
              <a:rect b="b" l="l" r="r" t="t"/>
              <a:pathLst>
                <a:path extrusionOk="0" h="4672" w="5472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3"/>
            <p:cNvSpPr/>
            <p:nvPr/>
          </p:nvSpPr>
          <p:spPr>
            <a:xfrm>
              <a:off x="5495750" y="2123625"/>
              <a:ext cx="467025" cy="1344225"/>
            </a:xfrm>
            <a:custGeom>
              <a:rect b="b" l="l" r="r" t="t"/>
              <a:pathLst>
                <a:path extrusionOk="0" h="53769" w="18681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3"/>
            <p:cNvSpPr/>
            <p:nvPr/>
          </p:nvSpPr>
          <p:spPr>
            <a:xfrm>
              <a:off x="5565800" y="2349625"/>
              <a:ext cx="139300" cy="431175"/>
            </a:xfrm>
            <a:custGeom>
              <a:rect b="b" l="l" r="r" t="t"/>
              <a:pathLst>
                <a:path extrusionOk="0" h="17247" w="5572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3"/>
            <p:cNvSpPr/>
            <p:nvPr/>
          </p:nvSpPr>
          <p:spPr>
            <a:xfrm>
              <a:off x="5448225" y="2067750"/>
              <a:ext cx="108450" cy="150150"/>
            </a:xfrm>
            <a:custGeom>
              <a:rect b="b" l="l" r="r" t="t"/>
              <a:pathLst>
                <a:path extrusionOk="0" h="6006" w="4338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3"/>
            <p:cNvSpPr/>
            <p:nvPr/>
          </p:nvSpPr>
          <p:spPr>
            <a:xfrm>
              <a:off x="5313125" y="1673300"/>
              <a:ext cx="281900" cy="482875"/>
            </a:xfrm>
            <a:custGeom>
              <a:rect b="b" l="l" r="r" t="t"/>
              <a:pathLst>
                <a:path extrusionOk="0" h="19315" w="11276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3"/>
            <p:cNvSpPr/>
            <p:nvPr/>
          </p:nvSpPr>
          <p:spPr>
            <a:xfrm>
              <a:off x="5764275" y="1311125"/>
              <a:ext cx="97600" cy="266300"/>
            </a:xfrm>
            <a:custGeom>
              <a:rect b="b" l="l" r="r" t="t"/>
              <a:pathLst>
                <a:path extrusionOk="0" h="10652" w="3904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3"/>
            <p:cNvSpPr/>
            <p:nvPr/>
          </p:nvSpPr>
          <p:spPr>
            <a:xfrm>
              <a:off x="5548300" y="1293875"/>
              <a:ext cx="195175" cy="167150"/>
            </a:xfrm>
            <a:custGeom>
              <a:rect b="b" l="l" r="r" t="t"/>
              <a:pathLst>
                <a:path extrusionOk="0" h="6686" w="7807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3"/>
            <p:cNvSpPr/>
            <p:nvPr/>
          </p:nvSpPr>
          <p:spPr>
            <a:xfrm>
              <a:off x="5558300" y="1333550"/>
              <a:ext cx="326100" cy="374800"/>
            </a:xfrm>
            <a:custGeom>
              <a:rect b="b" l="l" r="r" t="t"/>
              <a:pathLst>
                <a:path extrusionOk="0" h="14992" w="13044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3"/>
            <p:cNvSpPr/>
            <p:nvPr/>
          </p:nvSpPr>
          <p:spPr>
            <a:xfrm>
              <a:off x="5682550" y="1448150"/>
              <a:ext cx="30050" cy="25650"/>
            </a:xfrm>
            <a:custGeom>
              <a:rect b="b" l="l" r="r" t="t"/>
              <a:pathLst>
                <a:path extrusionOk="0" h="1026" w="1202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3"/>
            <p:cNvSpPr/>
            <p:nvPr/>
          </p:nvSpPr>
          <p:spPr>
            <a:xfrm>
              <a:off x="5586650" y="1443975"/>
              <a:ext cx="30050" cy="25100"/>
            </a:xfrm>
            <a:custGeom>
              <a:rect b="b" l="l" r="r" t="t"/>
              <a:pathLst>
                <a:path extrusionOk="0" h="1004" w="1202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3"/>
            <p:cNvSpPr/>
            <p:nvPr/>
          </p:nvSpPr>
          <p:spPr>
            <a:xfrm>
              <a:off x="5664225" y="1566575"/>
              <a:ext cx="110925" cy="67550"/>
            </a:xfrm>
            <a:custGeom>
              <a:rect b="b" l="l" r="r" t="t"/>
              <a:pathLst>
                <a:path extrusionOk="0" h="2702" w="4437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3"/>
            <p:cNvSpPr/>
            <p:nvPr/>
          </p:nvSpPr>
          <p:spPr>
            <a:xfrm>
              <a:off x="5552475" y="1241225"/>
              <a:ext cx="273550" cy="162925"/>
            </a:xfrm>
            <a:custGeom>
              <a:rect b="b" l="l" r="r" t="t"/>
              <a:pathLst>
                <a:path extrusionOk="0" h="6517" w="10942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3"/>
            <p:cNvSpPr/>
            <p:nvPr/>
          </p:nvSpPr>
          <p:spPr>
            <a:xfrm>
              <a:off x="5700075" y="1418400"/>
              <a:ext cx="29200" cy="23100"/>
            </a:xfrm>
            <a:custGeom>
              <a:rect b="b" l="l" r="r" t="t"/>
              <a:pathLst>
                <a:path extrusionOk="0" h="924" w="1168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3"/>
            <p:cNvSpPr/>
            <p:nvPr/>
          </p:nvSpPr>
          <p:spPr>
            <a:xfrm>
              <a:off x="5641700" y="1539875"/>
              <a:ext cx="43400" cy="26400"/>
            </a:xfrm>
            <a:custGeom>
              <a:rect b="b" l="l" r="r" t="t"/>
              <a:pathLst>
                <a:path extrusionOk="0" h="1056" w="1736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3"/>
            <p:cNvSpPr/>
            <p:nvPr/>
          </p:nvSpPr>
          <p:spPr>
            <a:xfrm>
              <a:off x="5659200" y="1547325"/>
              <a:ext cx="24225" cy="19275"/>
            </a:xfrm>
            <a:custGeom>
              <a:rect b="b" l="l" r="r" t="t"/>
              <a:pathLst>
                <a:path extrusionOk="0" h="771" w="969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3"/>
            <p:cNvSpPr/>
            <p:nvPr/>
          </p:nvSpPr>
          <p:spPr>
            <a:xfrm>
              <a:off x="5573325" y="1412300"/>
              <a:ext cx="30050" cy="21700"/>
            </a:xfrm>
            <a:custGeom>
              <a:rect b="b" l="l" r="r" t="t"/>
              <a:pathLst>
                <a:path extrusionOk="0" h="868" w="1202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3"/>
            <p:cNvSpPr/>
            <p:nvPr/>
          </p:nvSpPr>
          <p:spPr>
            <a:xfrm>
              <a:off x="5603350" y="1443975"/>
              <a:ext cx="50050" cy="80925"/>
            </a:xfrm>
            <a:custGeom>
              <a:rect b="b" l="l" r="r" t="t"/>
              <a:pathLst>
                <a:path extrusionOk="0" h="3237" w="2002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3"/>
            <p:cNvSpPr/>
            <p:nvPr/>
          </p:nvSpPr>
          <p:spPr>
            <a:xfrm>
              <a:off x="5501600" y="1651625"/>
              <a:ext cx="457850" cy="607675"/>
            </a:xfrm>
            <a:custGeom>
              <a:rect b="b" l="l" r="r" t="t"/>
              <a:pathLst>
                <a:path extrusionOk="0" h="24307" w="18314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73"/>
            <p:cNvSpPr/>
            <p:nvPr/>
          </p:nvSpPr>
          <p:spPr>
            <a:xfrm>
              <a:off x="5609175" y="1705000"/>
              <a:ext cx="62575" cy="551250"/>
            </a:xfrm>
            <a:custGeom>
              <a:rect b="b" l="l" r="r" t="t"/>
              <a:pathLst>
                <a:path extrusionOk="0" h="22050" w="2503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3"/>
            <p:cNvSpPr/>
            <p:nvPr/>
          </p:nvSpPr>
          <p:spPr>
            <a:xfrm>
              <a:off x="5620025" y="1624100"/>
              <a:ext cx="51725" cy="99200"/>
            </a:xfrm>
            <a:custGeom>
              <a:rect b="b" l="l" r="r" t="t"/>
              <a:pathLst>
                <a:path extrusionOk="0" h="3968" w="2069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3"/>
            <p:cNvSpPr/>
            <p:nvPr/>
          </p:nvSpPr>
          <p:spPr>
            <a:xfrm>
              <a:off x="5671725" y="1599075"/>
              <a:ext cx="176825" cy="150975"/>
            </a:xfrm>
            <a:custGeom>
              <a:rect b="b" l="l" r="r" t="t"/>
              <a:pathLst>
                <a:path extrusionOk="0" h="6039" w="7073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3"/>
            <p:cNvSpPr/>
            <p:nvPr/>
          </p:nvSpPr>
          <p:spPr>
            <a:xfrm>
              <a:off x="5736775" y="1816750"/>
              <a:ext cx="483700" cy="814775"/>
            </a:xfrm>
            <a:custGeom>
              <a:rect b="b" l="l" r="r" t="t"/>
              <a:pathLst>
                <a:path extrusionOk="0" h="32591" w="19348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3"/>
            <p:cNvSpPr/>
            <p:nvPr/>
          </p:nvSpPr>
          <p:spPr>
            <a:xfrm>
              <a:off x="5740925" y="1816750"/>
              <a:ext cx="474550" cy="275225"/>
            </a:xfrm>
            <a:custGeom>
              <a:rect b="b" l="l" r="r" t="t"/>
              <a:pathLst>
                <a:path extrusionOk="0" h="11009" w="18982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3"/>
            <p:cNvSpPr/>
            <p:nvPr/>
          </p:nvSpPr>
          <p:spPr>
            <a:xfrm>
              <a:off x="5753450" y="1826400"/>
              <a:ext cx="467025" cy="804775"/>
            </a:xfrm>
            <a:custGeom>
              <a:rect b="b" l="l" r="r" t="t"/>
              <a:pathLst>
                <a:path extrusionOk="0" h="32191" w="18681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3"/>
            <p:cNvSpPr/>
            <p:nvPr/>
          </p:nvSpPr>
          <p:spPr>
            <a:xfrm>
              <a:off x="5786800" y="2175550"/>
              <a:ext cx="126775" cy="270000"/>
            </a:xfrm>
            <a:custGeom>
              <a:rect b="b" l="l" r="r" t="t"/>
              <a:pathLst>
                <a:path extrusionOk="0" h="10800" w="5071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73"/>
            <p:cNvSpPr/>
            <p:nvPr/>
          </p:nvSpPr>
          <p:spPr>
            <a:xfrm>
              <a:off x="5940250" y="2085675"/>
              <a:ext cx="130125" cy="271275"/>
            </a:xfrm>
            <a:custGeom>
              <a:rect b="b" l="l" r="r" t="t"/>
              <a:pathLst>
                <a:path extrusionOk="0" h="10851" w="5205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3"/>
            <p:cNvSpPr/>
            <p:nvPr/>
          </p:nvSpPr>
          <p:spPr>
            <a:xfrm>
              <a:off x="6105375" y="2044825"/>
              <a:ext cx="96750" cy="216225"/>
            </a:xfrm>
            <a:custGeom>
              <a:rect b="b" l="l" r="r" t="t"/>
              <a:pathLst>
                <a:path extrusionOk="0" h="8649" w="387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3"/>
            <p:cNvSpPr/>
            <p:nvPr/>
          </p:nvSpPr>
          <p:spPr>
            <a:xfrm>
              <a:off x="5757625" y="2089450"/>
              <a:ext cx="1675" cy="2525"/>
            </a:xfrm>
            <a:custGeom>
              <a:rect b="b" l="l" r="r" t="t"/>
              <a:pathLst>
                <a:path extrusionOk="0" h="101" w="67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3"/>
            <p:cNvSpPr/>
            <p:nvPr/>
          </p:nvSpPr>
          <p:spPr>
            <a:xfrm>
              <a:off x="5736775" y="2082775"/>
              <a:ext cx="21700" cy="547900"/>
            </a:xfrm>
            <a:custGeom>
              <a:rect b="b" l="l" r="r" t="t"/>
              <a:pathLst>
                <a:path extrusionOk="0" h="21916" w="868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3"/>
            <p:cNvSpPr/>
            <p:nvPr/>
          </p:nvSpPr>
          <p:spPr>
            <a:xfrm>
              <a:off x="5853525" y="1690800"/>
              <a:ext cx="261025" cy="824375"/>
            </a:xfrm>
            <a:custGeom>
              <a:rect b="b" l="l" r="r" t="t"/>
              <a:pathLst>
                <a:path extrusionOk="0" h="32975" w="10441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3"/>
            <p:cNvSpPr/>
            <p:nvPr/>
          </p:nvSpPr>
          <p:spPr>
            <a:xfrm>
              <a:off x="5842675" y="1664975"/>
              <a:ext cx="278550" cy="662125"/>
            </a:xfrm>
            <a:custGeom>
              <a:rect b="b" l="l" r="r" t="t"/>
              <a:pathLst>
                <a:path extrusionOk="0" h="26485" w="11142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3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3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73"/>
            <p:cNvSpPr/>
            <p:nvPr/>
          </p:nvSpPr>
          <p:spPr>
            <a:xfrm>
              <a:off x="5523275" y="552300"/>
              <a:ext cx="387800" cy="605875"/>
            </a:xfrm>
            <a:custGeom>
              <a:rect b="b" l="l" r="r" t="t"/>
              <a:pathLst>
                <a:path extrusionOk="0" h="24235" w="15512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3"/>
            <p:cNvSpPr/>
            <p:nvPr/>
          </p:nvSpPr>
          <p:spPr>
            <a:xfrm>
              <a:off x="5842675" y="742650"/>
              <a:ext cx="68400" cy="415475"/>
            </a:xfrm>
            <a:custGeom>
              <a:rect b="b" l="l" r="r" t="t"/>
              <a:pathLst>
                <a:path extrusionOk="0" h="16619" w="2736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3"/>
            <p:cNvSpPr/>
            <p:nvPr/>
          </p:nvSpPr>
          <p:spPr>
            <a:xfrm>
              <a:off x="5524125" y="552300"/>
              <a:ext cx="380275" cy="221225"/>
            </a:xfrm>
            <a:custGeom>
              <a:rect b="b" l="l" r="r" t="t"/>
              <a:pathLst>
                <a:path extrusionOk="0" h="8849" w="15211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3"/>
            <p:cNvSpPr/>
            <p:nvPr/>
          </p:nvSpPr>
          <p:spPr>
            <a:xfrm>
              <a:off x="5578325" y="724125"/>
              <a:ext cx="223525" cy="302225"/>
            </a:xfrm>
            <a:custGeom>
              <a:rect b="b" l="l" r="r" t="t"/>
              <a:pathLst>
                <a:path extrusionOk="0" h="12089" w="8941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2" name="Google Shape;3212;p73"/>
          <p:cNvSpPr/>
          <p:nvPr/>
        </p:nvSpPr>
        <p:spPr>
          <a:xfrm>
            <a:off x="929725" y="29990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73"/>
          <p:cNvSpPr/>
          <p:nvPr/>
        </p:nvSpPr>
        <p:spPr>
          <a:xfrm flipH="1">
            <a:off x="6822675" y="299906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8" name="Google Shape;3218;p74"/>
          <p:cNvPicPr preferRelativeResize="0"/>
          <p:nvPr/>
        </p:nvPicPr>
        <p:blipFill rotWithShape="1">
          <a:blip r:embed="rId3">
            <a:alphaModFix/>
          </a:blip>
          <a:srcRect b="0" l="0" r="50196" t="0"/>
          <a:stretch/>
        </p:blipFill>
        <p:spPr>
          <a:xfrm>
            <a:off x="0" y="0"/>
            <a:ext cx="455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9" name="Google Shape;3219;p74"/>
          <p:cNvSpPr/>
          <p:nvPr/>
        </p:nvSpPr>
        <p:spPr>
          <a:xfrm rot="-6326480">
            <a:off x="-469942" y="541343"/>
            <a:ext cx="8970088" cy="3697264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74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“Recordad siempre escoger el camino positivo”</a:t>
            </a:r>
            <a:endParaRPr/>
          </a:p>
        </p:txBody>
      </p:sp>
      <p:sp>
        <p:nvSpPr>
          <p:cNvPr id="3221" name="Google Shape;3221;p74"/>
          <p:cNvSpPr txBox="1"/>
          <p:nvPr/>
        </p:nvSpPr>
        <p:spPr>
          <a:xfrm>
            <a:off x="6642700" y="1994025"/>
            <a:ext cx="18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Jon Gordon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75"/>
          <p:cNvSpPr txBox="1"/>
          <p:nvPr>
            <p:ph type="title"/>
          </p:nvPr>
        </p:nvSpPr>
        <p:spPr>
          <a:xfrm>
            <a:off x="494325" y="195025"/>
            <a:ext cx="52617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Muchas</a:t>
            </a:r>
            <a:r>
              <a:rPr lang="en-GB"/>
              <a:t> </a:t>
            </a:r>
            <a:r>
              <a:rPr lang="en-GB" sz="4000"/>
              <a:t>gracias por su atención</a:t>
            </a:r>
            <a:endParaRPr sz="4000"/>
          </a:p>
        </p:txBody>
      </p:sp>
      <p:sp>
        <p:nvSpPr>
          <p:cNvPr id="3227" name="Google Shape;3227;p75"/>
          <p:cNvSpPr/>
          <p:nvPr/>
        </p:nvSpPr>
        <p:spPr>
          <a:xfrm>
            <a:off x="7183000" y="3552850"/>
            <a:ext cx="428700" cy="428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75"/>
          <p:cNvSpPr/>
          <p:nvPr/>
        </p:nvSpPr>
        <p:spPr>
          <a:xfrm>
            <a:off x="7085857" y="2527309"/>
            <a:ext cx="619659" cy="839583"/>
          </a:xfrm>
          <a:custGeom>
            <a:rect b="b" l="l" r="r" t="t"/>
            <a:pathLst>
              <a:path extrusionOk="0" h="64447" w="47602">
                <a:moveTo>
                  <a:pt x="10909" y="0"/>
                </a:moveTo>
                <a:cubicBezTo>
                  <a:pt x="4070" y="34"/>
                  <a:pt x="1" y="5838"/>
                  <a:pt x="1" y="15545"/>
                </a:cubicBezTo>
                <a:cubicBezTo>
                  <a:pt x="1" y="23484"/>
                  <a:pt x="2769" y="32424"/>
                  <a:pt x="7239" y="40496"/>
                </a:cubicBezTo>
                <a:cubicBezTo>
                  <a:pt x="12076" y="49202"/>
                  <a:pt x="18914" y="56908"/>
                  <a:pt x="26320" y="61178"/>
                </a:cubicBezTo>
                <a:cubicBezTo>
                  <a:pt x="30022" y="63312"/>
                  <a:pt x="33625" y="64447"/>
                  <a:pt x="36694" y="64447"/>
                </a:cubicBezTo>
                <a:cubicBezTo>
                  <a:pt x="39863" y="64447"/>
                  <a:pt x="42398" y="63279"/>
                  <a:pt x="44266" y="60944"/>
                </a:cubicBezTo>
                <a:cubicBezTo>
                  <a:pt x="46434" y="58242"/>
                  <a:pt x="47601" y="54072"/>
                  <a:pt x="47601" y="48902"/>
                </a:cubicBezTo>
                <a:cubicBezTo>
                  <a:pt x="47568" y="45099"/>
                  <a:pt x="47001" y="41297"/>
                  <a:pt x="45967" y="37627"/>
                </a:cubicBezTo>
                <a:cubicBezTo>
                  <a:pt x="45533" y="36160"/>
                  <a:pt x="45100" y="34725"/>
                  <a:pt x="44566" y="33258"/>
                </a:cubicBezTo>
                <a:cubicBezTo>
                  <a:pt x="43632" y="30656"/>
                  <a:pt x="42498" y="28154"/>
                  <a:pt x="41230" y="25719"/>
                </a:cubicBezTo>
                <a:cubicBezTo>
                  <a:pt x="40963" y="25218"/>
                  <a:pt x="40697" y="24718"/>
                  <a:pt x="40430" y="24218"/>
                </a:cubicBezTo>
                <a:cubicBezTo>
                  <a:pt x="39963" y="23384"/>
                  <a:pt x="39496" y="22550"/>
                  <a:pt x="39029" y="21749"/>
                </a:cubicBezTo>
                <a:cubicBezTo>
                  <a:pt x="37361" y="19014"/>
                  <a:pt x="35526" y="16412"/>
                  <a:pt x="33491" y="13944"/>
                </a:cubicBezTo>
                <a:cubicBezTo>
                  <a:pt x="33458" y="13944"/>
                  <a:pt x="33458" y="13910"/>
                  <a:pt x="33425" y="13877"/>
                </a:cubicBezTo>
                <a:cubicBezTo>
                  <a:pt x="32090" y="12309"/>
                  <a:pt x="30689" y="10775"/>
                  <a:pt x="29222" y="9374"/>
                </a:cubicBezTo>
                <a:cubicBezTo>
                  <a:pt x="28188" y="8373"/>
                  <a:pt x="27120" y="7439"/>
                  <a:pt x="26019" y="6538"/>
                </a:cubicBezTo>
                <a:cubicBezTo>
                  <a:pt x="25552" y="6172"/>
                  <a:pt x="25085" y="5838"/>
                  <a:pt x="24618" y="5504"/>
                </a:cubicBezTo>
                <a:cubicBezTo>
                  <a:pt x="24085" y="5071"/>
                  <a:pt x="23518" y="4704"/>
                  <a:pt x="22951" y="4304"/>
                </a:cubicBezTo>
                <a:cubicBezTo>
                  <a:pt x="22383" y="3937"/>
                  <a:pt x="21816" y="3603"/>
                  <a:pt x="21283" y="3269"/>
                </a:cubicBezTo>
                <a:cubicBezTo>
                  <a:pt x="17547" y="1135"/>
                  <a:pt x="13977" y="34"/>
                  <a:pt x="10909" y="0"/>
                </a:cubicBezTo>
                <a:close/>
              </a:path>
            </a:pathLst>
          </a:custGeom>
          <a:solidFill>
            <a:srgbClr val="FF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75"/>
          <p:cNvSpPr/>
          <p:nvPr/>
        </p:nvSpPr>
        <p:spPr>
          <a:xfrm>
            <a:off x="7085857" y="2527309"/>
            <a:ext cx="619659" cy="839583"/>
          </a:xfrm>
          <a:custGeom>
            <a:rect b="b" l="l" r="r" t="t"/>
            <a:pathLst>
              <a:path extrusionOk="0" h="64447" w="47602">
                <a:moveTo>
                  <a:pt x="10909" y="0"/>
                </a:moveTo>
                <a:cubicBezTo>
                  <a:pt x="4070" y="34"/>
                  <a:pt x="1" y="5838"/>
                  <a:pt x="1" y="15545"/>
                </a:cubicBezTo>
                <a:cubicBezTo>
                  <a:pt x="1" y="23484"/>
                  <a:pt x="2769" y="32424"/>
                  <a:pt x="7239" y="40496"/>
                </a:cubicBezTo>
                <a:cubicBezTo>
                  <a:pt x="12076" y="49202"/>
                  <a:pt x="18914" y="56908"/>
                  <a:pt x="26320" y="61178"/>
                </a:cubicBezTo>
                <a:cubicBezTo>
                  <a:pt x="30022" y="63312"/>
                  <a:pt x="33625" y="64447"/>
                  <a:pt x="36694" y="64447"/>
                </a:cubicBezTo>
                <a:cubicBezTo>
                  <a:pt x="39863" y="64447"/>
                  <a:pt x="42398" y="63279"/>
                  <a:pt x="44266" y="60944"/>
                </a:cubicBezTo>
                <a:cubicBezTo>
                  <a:pt x="46434" y="58242"/>
                  <a:pt x="47601" y="54072"/>
                  <a:pt x="47601" y="48902"/>
                </a:cubicBezTo>
                <a:cubicBezTo>
                  <a:pt x="47568" y="45099"/>
                  <a:pt x="47001" y="41297"/>
                  <a:pt x="45967" y="37627"/>
                </a:cubicBezTo>
                <a:cubicBezTo>
                  <a:pt x="45533" y="36160"/>
                  <a:pt x="45100" y="34725"/>
                  <a:pt x="44566" y="33258"/>
                </a:cubicBezTo>
                <a:cubicBezTo>
                  <a:pt x="43632" y="30656"/>
                  <a:pt x="42498" y="28154"/>
                  <a:pt x="41230" y="25719"/>
                </a:cubicBezTo>
                <a:cubicBezTo>
                  <a:pt x="40963" y="25218"/>
                  <a:pt x="40697" y="24718"/>
                  <a:pt x="40430" y="24218"/>
                </a:cubicBezTo>
                <a:cubicBezTo>
                  <a:pt x="39963" y="23384"/>
                  <a:pt x="39496" y="22550"/>
                  <a:pt x="39029" y="21749"/>
                </a:cubicBezTo>
                <a:cubicBezTo>
                  <a:pt x="37361" y="19014"/>
                  <a:pt x="35526" y="16412"/>
                  <a:pt x="33491" y="13944"/>
                </a:cubicBezTo>
                <a:cubicBezTo>
                  <a:pt x="33458" y="13944"/>
                  <a:pt x="33458" y="13910"/>
                  <a:pt x="33425" y="13877"/>
                </a:cubicBezTo>
                <a:cubicBezTo>
                  <a:pt x="32090" y="12309"/>
                  <a:pt x="30689" y="10775"/>
                  <a:pt x="29222" y="9374"/>
                </a:cubicBezTo>
                <a:cubicBezTo>
                  <a:pt x="28188" y="8373"/>
                  <a:pt x="27120" y="7439"/>
                  <a:pt x="26019" y="6538"/>
                </a:cubicBezTo>
                <a:cubicBezTo>
                  <a:pt x="25552" y="6172"/>
                  <a:pt x="25085" y="5838"/>
                  <a:pt x="24618" y="5504"/>
                </a:cubicBezTo>
                <a:cubicBezTo>
                  <a:pt x="24085" y="5071"/>
                  <a:pt x="23518" y="4704"/>
                  <a:pt x="22951" y="4304"/>
                </a:cubicBezTo>
                <a:cubicBezTo>
                  <a:pt x="22383" y="3937"/>
                  <a:pt x="21816" y="3603"/>
                  <a:pt x="21283" y="3269"/>
                </a:cubicBezTo>
                <a:cubicBezTo>
                  <a:pt x="17547" y="1135"/>
                  <a:pt x="13977" y="34"/>
                  <a:pt x="10909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75"/>
          <p:cNvSpPr/>
          <p:nvPr/>
        </p:nvSpPr>
        <p:spPr>
          <a:xfrm>
            <a:off x="7356437" y="2695028"/>
            <a:ext cx="321780" cy="345919"/>
          </a:xfrm>
          <a:custGeom>
            <a:rect b="b" l="l" r="r" t="t"/>
            <a:pathLst>
              <a:path extrusionOk="0" h="26553" w="24719">
                <a:moveTo>
                  <a:pt x="12176" y="1"/>
                </a:moveTo>
                <a:cubicBezTo>
                  <a:pt x="9074" y="5505"/>
                  <a:pt x="1" y="9574"/>
                  <a:pt x="1" y="9574"/>
                </a:cubicBezTo>
                <a:lnTo>
                  <a:pt x="9574" y="26553"/>
                </a:lnTo>
                <a:cubicBezTo>
                  <a:pt x="13513" y="24470"/>
                  <a:pt x="18278" y="21878"/>
                  <a:pt x="24271" y="21878"/>
                </a:cubicBezTo>
                <a:cubicBezTo>
                  <a:pt x="24419" y="21878"/>
                  <a:pt x="24568" y="21880"/>
                  <a:pt x="24718" y="21883"/>
                </a:cubicBezTo>
                <a:cubicBezTo>
                  <a:pt x="24552" y="21416"/>
                  <a:pt x="24385" y="20916"/>
                  <a:pt x="24218" y="20449"/>
                </a:cubicBezTo>
                <a:cubicBezTo>
                  <a:pt x="23251" y="17847"/>
                  <a:pt x="22150" y="15345"/>
                  <a:pt x="20882" y="12910"/>
                </a:cubicBezTo>
                <a:cubicBezTo>
                  <a:pt x="20615" y="12409"/>
                  <a:pt x="20349" y="11909"/>
                  <a:pt x="20082" y="11409"/>
                </a:cubicBezTo>
                <a:cubicBezTo>
                  <a:pt x="19615" y="10575"/>
                  <a:pt x="19148" y="9741"/>
                  <a:pt x="18647" y="8940"/>
                </a:cubicBezTo>
                <a:cubicBezTo>
                  <a:pt x="17013" y="6205"/>
                  <a:pt x="15178" y="3603"/>
                  <a:pt x="13143" y="1135"/>
                </a:cubicBezTo>
                <a:cubicBezTo>
                  <a:pt x="13143" y="1135"/>
                  <a:pt x="13110" y="1101"/>
                  <a:pt x="13077" y="1068"/>
                </a:cubicBezTo>
                <a:cubicBezTo>
                  <a:pt x="12776" y="701"/>
                  <a:pt x="12476" y="368"/>
                  <a:pt x="12176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1" name="Google Shape;3231;p75"/>
          <p:cNvGrpSpPr/>
          <p:nvPr/>
        </p:nvGrpSpPr>
        <p:grpSpPr>
          <a:xfrm>
            <a:off x="5133540" y="1228437"/>
            <a:ext cx="3658429" cy="3575323"/>
            <a:chOff x="4981419" y="541059"/>
            <a:chExt cx="3959767" cy="3869816"/>
          </a:xfrm>
        </p:grpSpPr>
        <p:sp>
          <p:nvSpPr>
            <p:cNvPr id="3232" name="Google Shape;3232;p75"/>
            <p:cNvSpPr/>
            <p:nvPr/>
          </p:nvSpPr>
          <p:spPr>
            <a:xfrm>
              <a:off x="4981419" y="2256088"/>
              <a:ext cx="3945689" cy="2154787"/>
            </a:xfrm>
            <a:custGeom>
              <a:rect b="b" l="l" r="r" t="t"/>
              <a:pathLst>
                <a:path extrusionOk="0" h="107578" w="196474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5"/>
            <p:cNvSpPr/>
            <p:nvPr/>
          </p:nvSpPr>
          <p:spPr>
            <a:xfrm>
              <a:off x="7573247" y="2743157"/>
              <a:ext cx="1166974" cy="672187"/>
            </a:xfrm>
            <a:custGeom>
              <a:rect b="b" l="l" r="r" t="t"/>
              <a:pathLst>
                <a:path extrusionOk="0" h="33559" w="58109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5"/>
            <p:cNvSpPr/>
            <p:nvPr/>
          </p:nvSpPr>
          <p:spPr>
            <a:xfrm>
              <a:off x="5590341" y="2721785"/>
              <a:ext cx="2253558" cy="1298224"/>
            </a:xfrm>
            <a:custGeom>
              <a:rect b="b" l="l" r="r" t="t"/>
              <a:pathLst>
                <a:path extrusionOk="0" h="64814" w="112215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5"/>
            <p:cNvSpPr/>
            <p:nvPr/>
          </p:nvSpPr>
          <p:spPr>
            <a:xfrm>
              <a:off x="5522020" y="2701074"/>
              <a:ext cx="1122090" cy="646108"/>
            </a:xfrm>
            <a:custGeom>
              <a:rect b="b" l="l" r="r" t="t"/>
              <a:pathLst>
                <a:path extrusionOk="0" h="32257" w="55874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5"/>
            <p:cNvSpPr/>
            <p:nvPr/>
          </p:nvSpPr>
          <p:spPr>
            <a:xfrm>
              <a:off x="5156920" y="3456746"/>
              <a:ext cx="828684" cy="477075"/>
            </a:xfrm>
            <a:custGeom>
              <a:rect b="b" l="l" r="r" t="t"/>
              <a:pathLst>
                <a:path extrusionOk="0" h="23818" w="41264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5"/>
            <p:cNvSpPr/>
            <p:nvPr/>
          </p:nvSpPr>
          <p:spPr>
            <a:xfrm>
              <a:off x="5629200" y="3751387"/>
              <a:ext cx="751648" cy="431647"/>
            </a:xfrm>
            <a:custGeom>
              <a:rect b="b" l="l" r="r" t="t"/>
              <a:pathLst>
                <a:path extrusionOk="0" h="21550" w="37428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5"/>
            <p:cNvSpPr/>
            <p:nvPr/>
          </p:nvSpPr>
          <p:spPr>
            <a:xfrm>
              <a:off x="6424367" y="541059"/>
              <a:ext cx="412013" cy="513289"/>
            </a:xfrm>
            <a:custGeom>
              <a:rect b="b" l="l" r="r" t="t"/>
              <a:pathLst>
                <a:path extrusionOk="0" h="25626" w="20516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5"/>
            <p:cNvSpPr/>
            <p:nvPr/>
          </p:nvSpPr>
          <p:spPr>
            <a:xfrm>
              <a:off x="6427058" y="736712"/>
              <a:ext cx="96476" cy="305377"/>
            </a:xfrm>
            <a:custGeom>
              <a:rect b="b" l="l" r="r" t="t"/>
              <a:pathLst>
                <a:path extrusionOk="0" h="15246" w="4804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5"/>
            <p:cNvSpPr/>
            <p:nvPr/>
          </p:nvSpPr>
          <p:spPr>
            <a:xfrm>
              <a:off x="6459210" y="561189"/>
              <a:ext cx="377169" cy="492718"/>
            </a:xfrm>
            <a:custGeom>
              <a:rect b="b" l="l" r="r" t="t"/>
              <a:pathLst>
                <a:path extrusionOk="0" h="24599" w="18781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5"/>
            <p:cNvSpPr/>
            <p:nvPr/>
          </p:nvSpPr>
          <p:spPr>
            <a:xfrm>
              <a:off x="6498050" y="599627"/>
              <a:ext cx="299470" cy="416484"/>
            </a:xfrm>
            <a:custGeom>
              <a:rect b="b" l="l" r="r" t="t"/>
              <a:pathLst>
                <a:path extrusionOk="0" h="20793" w="14912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5"/>
            <p:cNvSpPr/>
            <p:nvPr/>
          </p:nvSpPr>
          <p:spPr>
            <a:xfrm>
              <a:off x="6648106" y="665766"/>
              <a:ext cx="13435" cy="171857"/>
            </a:xfrm>
            <a:custGeom>
              <a:rect b="b" l="l" r="r" t="t"/>
              <a:pathLst>
                <a:path extrusionOk="0" h="8580" w="669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5"/>
            <p:cNvSpPr/>
            <p:nvPr/>
          </p:nvSpPr>
          <p:spPr>
            <a:xfrm>
              <a:off x="6597880" y="837603"/>
              <a:ext cx="54946" cy="78458"/>
            </a:xfrm>
            <a:custGeom>
              <a:rect b="b" l="l" r="r" t="t"/>
              <a:pathLst>
                <a:path extrusionOk="0" h="3917" w="2736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5"/>
            <p:cNvSpPr/>
            <p:nvPr/>
          </p:nvSpPr>
          <p:spPr>
            <a:xfrm>
              <a:off x="6652805" y="818655"/>
              <a:ext cx="41551" cy="87852"/>
            </a:xfrm>
            <a:custGeom>
              <a:rect b="b" l="l" r="r" t="t"/>
              <a:pathLst>
                <a:path extrusionOk="0" h="4386" w="2069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5"/>
            <p:cNvSpPr/>
            <p:nvPr/>
          </p:nvSpPr>
          <p:spPr>
            <a:xfrm>
              <a:off x="6633526" y="792756"/>
              <a:ext cx="44443" cy="58347"/>
            </a:xfrm>
            <a:custGeom>
              <a:rect b="b" l="l" r="r" t="t"/>
              <a:pathLst>
                <a:path extrusionOk="0" h="2913" w="2213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5"/>
            <p:cNvSpPr/>
            <p:nvPr/>
          </p:nvSpPr>
          <p:spPr>
            <a:xfrm>
              <a:off x="6033160" y="2571620"/>
              <a:ext cx="22111" cy="724786"/>
            </a:xfrm>
            <a:custGeom>
              <a:rect b="b" l="l" r="r" t="t"/>
              <a:pathLst>
                <a:path extrusionOk="0" h="36185" w="1101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5"/>
            <p:cNvSpPr/>
            <p:nvPr/>
          </p:nvSpPr>
          <p:spPr>
            <a:xfrm>
              <a:off x="6250352" y="2472752"/>
              <a:ext cx="242376" cy="567750"/>
            </a:xfrm>
            <a:custGeom>
              <a:rect b="b" l="l" r="r" t="t"/>
              <a:pathLst>
                <a:path extrusionOk="0" h="28345" w="12069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5"/>
            <p:cNvSpPr/>
            <p:nvPr/>
          </p:nvSpPr>
          <p:spPr>
            <a:xfrm>
              <a:off x="5619822" y="2520003"/>
              <a:ext cx="850112" cy="455022"/>
            </a:xfrm>
            <a:custGeom>
              <a:rect b="b" l="l" r="r" t="t"/>
              <a:pathLst>
                <a:path extrusionOk="0" h="22717" w="42331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5"/>
            <p:cNvSpPr/>
            <p:nvPr/>
          </p:nvSpPr>
          <p:spPr>
            <a:xfrm>
              <a:off x="5595703" y="2473073"/>
              <a:ext cx="242376" cy="567430"/>
            </a:xfrm>
            <a:custGeom>
              <a:rect b="b" l="l" r="r" t="t"/>
              <a:pathLst>
                <a:path extrusionOk="0" h="28329" w="12069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5"/>
            <p:cNvSpPr/>
            <p:nvPr/>
          </p:nvSpPr>
          <p:spPr>
            <a:xfrm>
              <a:off x="6442461" y="2958300"/>
              <a:ext cx="51592" cy="84887"/>
            </a:xfrm>
            <a:custGeom>
              <a:rect b="b" l="l" r="r" t="t"/>
              <a:pathLst>
                <a:path extrusionOk="0" h="4238" w="2569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5"/>
            <p:cNvSpPr/>
            <p:nvPr/>
          </p:nvSpPr>
          <p:spPr>
            <a:xfrm>
              <a:off x="5594377" y="2958300"/>
              <a:ext cx="51592" cy="84887"/>
            </a:xfrm>
            <a:custGeom>
              <a:rect b="b" l="l" r="r" t="t"/>
              <a:pathLst>
                <a:path extrusionOk="0" h="4238" w="2569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5"/>
            <p:cNvSpPr/>
            <p:nvPr/>
          </p:nvSpPr>
          <p:spPr>
            <a:xfrm>
              <a:off x="6031814" y="3227903"/>
              <a:ext cx="24802" cy="72509"/>
            </a:xfrm>
            <a:custGeom>
              <a:rect b="b" l="l" r="r" t="t"/>
              <a:pathLst>
                <a:path extrusionOk="0" h="3620" w="1235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5"/>
            <p:cNvSpPr/>
            <p:nvPr/>
          </p:nvSpPr>
          <p:spPr>
            <a:xfrm>
              <a:off x="5539432" y="1694647"/>
              <a:ext cx="995490" cy="1075451"/>
            </a:xfrm>
            <a:custGeom>
              <a:rect b="b" l="l" r="r" t="t"/>
              <a:pathLst>
                <a:path extrusionOk="0" h="53692" w="4957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5"/>
            <p:cNvSpPr/>
            <p:nvPr/>
          </p:nvSpPr>
          <p:spPr>
            <a:xfrm>
              <a:off x="5609781" y="2183920"/>
              <a:ext cx="939881" cy="547821"/>
            </a:xfrm>
            <a:custGeom>
              <a:rect b="b" l="l" r="r" t="t"/>
              <a:pathLst>
                <a:path extrusionOk="0" h="27350" w="46801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5"/>
            <p:cNvSpPr/>
            <p:nvPr/>
          </p:nvSpPr>
          <p:spPr>
            <a:xfrm>
              <a:off x="5570921" y="1694367"/>
              <a:ext cx="342346" cy="200280"/>
            </a:xfrm>
            <a:custGeom>
              <a:rect b="b" l="l" r="r" t="t"/>
              <a:pathLst>
                <a:path extrusionOk="0" h="9999" w="17047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5"/>
            <p:cNvSpPr/>
            <p:nvPr/>
          </p:nvSpPr>
          <p:spPr>
            <a:xfrm>
              <a:off x="5567567" y="1713135"/>
              <a:ext cx="601591" cy="830945"/>
            </a:xfrm>
            <a:custGeom>
              <a:rect b="b" l="l" r="r" t="t"/>
              <a:pathLst>
                <a:path extrusionOk="0" h="41485" w="29956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5"/>
            <p:cNvSpPr/>
            <p:nvPr/>
          </p:nvSpPr>
          <p:spPr>
            <a:xfrm>
              <a:off x="5567567" y="1713135"/>
              <a:ext cx="601591" cy="830945"/>
            </a:xfrm>
            <a:custGeom>
              <a:rect b="b" l="l" r="r" t="t"/>
              <a:pathLst>
                <a:path extrusionOk="0" h="41485" w="29956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5"/>
            <p:cNvSpPr/>
            <p:nvPr/>
          </p:nvSpPr>
          <p:spPr>
            <a:xfrm>
              <a:off x="8268583" y="3106642"/>
              <a:ext cx="308186" cy="149103"/>
            </a:xfrm>
            <a:custGeom>
              <a:rect b="b" l="l" r="r" t="t"/>
              <a:pathLst>
                <a:path extrusionOk="0" h="7444" w="15346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5"/>
            <p:cNvSpPr/>
            <p:nvPr/>
          </p:nvSpPr>
          <p:spPr>
            <a:xfrm>
              <a:off x="8263221" y="3001384"/>
              <a:ext cx="328951" cy="235292"/>
            </a:xfrm>
            <a:custGeom>
              <a:rect b="b" l="l" r="r" t="t"/>
              <a:pathLst>
                <a:path extrusionOk="0" h="11747" w="1638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5"/>
            <p:cNvSpPr/>
            <p:nvPr/>
          </p:nvSpPr>
          <p:spPr>
            <a:xfrm>
              <a:off x="8418640" y="3125149"/>
              <a:ext cx="168171" cy="117095"/>
            </a:xfrm>
            <a:custGeom>
              <a:rect b="b" l="l" r="r" t="t"/>
              <a:pathLst>
                <a:path extrusionOk="0" h="5846" w="8374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5"/>
            <p:cNvSpPr/>
            <p:nvPr/>
          </p:nvSpPr>
          <p:spPr>
            <a:xfrm>
              <a:off x="7689806" y="2793272"/>
              <a:ext cx="232475" cy="271847"/>
            </a:xfrm>
            <a:custGeom>
              <a:rect b="b" l="l" r="r" t="t"/>
              <a:pathLst>
                <a:path extrusionOk="0" h="13572" w="11576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5"/>
            <p:cNvSpPr/>
            <p:nvPr/>
          </p:nvSpPr>
          <p:spPr>
            <a:xfrm>
              <a:off x="7699847" y="2737429"/>
              <a:ext cx="217072" cy="299789"/>
            </a:xfrm>
            <a:custGeom>
              <a:rect b="b" l="l" r="r" t="t"/>
              <a:pathLst>
                <a:path extrusionOk="0" h="14967" w="10809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5"/>
            <p:cNvSpPr/>
            <p:nvPr/>
          </p:nvSpPr>
          <p:spPr>
            <a:xfrm>
              <a:off x="7764151" y="2942496"/>
              <a:ext cx="178212" cy="105378"/>
            </a:xfrm>
            <a:custGeom>
              <a:rect b="b" l="l" r="r" t="t"/>
              <a:pathLst>
                <a:path extrusionOk="0" h="5261" w="8874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5"/>
            <p:cNvSpPr/>
            <p:nvPr/>
          </p:nvSpPr>
          <p:spPr>
            <a:xfrm>
              <a:off x="7737361" y="1782378"/>
              <a:ext cx="646476" cy="1049672"/>
            </a:xfrm>
            <a:custGeom>
              <a:rect b="b" l="l" r="r" t="t"/>
              <a:pathLst>
                <a:path extrusionOk="0" h="52405" w="32191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5"/>
            <p:cNvSpPr/>
            <p:nvPr/>
          </p:nvSpPr>
          <p:spPr>
            <a:xfrm>
              <a:off x="8044844" y="2286814"/>
              <a:ext cx="98505" cy="304035"/>
            </a:xfrm>
            <a:custGeom>
              <a:rect b="b" l="l" r="r" t="t"/>
              <a:pathLst>
                <a:path extrusionOk="0" h="15179" w="4905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5"/>
            <p:cNvSpPr/>
            <p:nvPr/>
          </p:nvSpPr>
          <p:spPr>
            <a:xfrm>
              <a:off x="8235086" y="1921346"/>
              <a:ext cx="122624" cy="352127"/>
            </a:xfrm>
            <a:custGeom>
              <a:rect b="b" l="l" r="r" t="t"/>
              <a:pathLst>
                <a:path extrusionOk="0" h="17580" w="6106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5"/>
            <p:cNvSpPr/>
            <p:nvPr/>
          </p:nvSpPr>
          <p:spPr>
            <a:xfrm>
              <a:off x="7948388" y="1792393"/>
              <a:ext cx="447498" cy="1254900"/>
            </a:xfrm>
            <a:custGeom>
              <a:rect b="b" l="l" r="r" t="t"/>
              <a:pathLst>
                <a:path extrusionOk="0" h="62651" w="22283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5"/>
            <p:cNvSpPr/>
            <p:nvPr/>
          </p:nvSpPr>
          <p:spPr>
            <a:xfrm>
              <a:off x="7967808" y="795961"/>
              <a:ext cx="111217" cy="302253"/>
            </a:xfrm>
            <a:custGeom>
              <a:rect b="b" l="l" r="r" t="t"/>
              <a:pathLst>
                <a:path extrusionOk="0" h="15090" w="5538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5"/>
            <p:cNvSpPr/>
            <p:nvPr/>
          </p:nvSpPr>
          <p:spPr>
            <a:xfrm>
              <a:off x="8103786" y="776812"/>
              <a:ext cx="221771" cy="189384"/>
            </a:xfrm>
            <a:custGeom>
              <a:rect b="b" l="l" r="r" t="t"/>
              <a:pathLst>
                <a:path extrusionOk="0" h="9455" w="11043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5"/>
            <p:cNvSpPr/>
            <p:nvPr/>
          </p:nvSpPr>
          <p:spPr>
            <a:xfrm>
              <a:off x="7943026" y="821499"/>
              <a:ext cx="370462" cy="425698"/>
            </a:xfrm>
            <a:custGeom>
              <a:rect b="b" l="l" r="r" t="t"/>
              <a:pathLst>
                <a:path extrusionOk="0" h="21253" w="18447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5"/>
            <p:cNvSpPr/>
            <p:nvPr/>
          </p:nvSpPr>
          <p:spPr>
            <a:xfrm>
              <a:off x="8142646" y="951854"/>
              <a:ext cx="28838" cy="28763"/>
            </a:xfrm>
            <a:custGeom>
              <a:rect b="b" l="l" r="r" t="t"/>
              <a:pathLst>
                <a:path extrusionOk="0" h="1436" w="1436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5"/>
            <p:cNvSpPr/>
            <p:nvPr/>
          </p:nvSpPr>
          <p:spPr>
            <a:xfrm>
              <a:off x="8252517" y="946526"/>
              <a:ext cx="28818" cy="28743"/>
            </a:xfrm>
            <a:custGeom>
              <a:rect b="b" l="l" r="r" t="t"/>
              <a:pathLst>
                <a:path extrusionOk="0" h="1435" w="1435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5"/>
            <p:cNvSpPr/>
            <p:nvPr/>
          </p:nvSpPr>
          <p:spPr>
            <a:xfrm>
              <a:off x="8066955" y="1086156"/>
              <a:ext cx="125957" cy="76855"/>
            </a:xfrm>
            <a:custGeom>
              <a:rect b="b" l="l" r="r" t="t"/>
              <a:pathLst>
                <a:path extrusionOk="0" h="3837" w="6272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5"/>
            <p:cNvSpPr/>
            <p:nvPr/>
          </p:nvSpPr>
          <p:spPr>
            <a:xfrm>
              <a:off x="8008675" y="717103"/>
              <a:ext cx="311520" cy="184877"/>
            </a:xfrm>
            <a:custGeom>
              <a:rect b="b" l="l" r="r" t="t"/>
              <a:pathLst>
                <a:path extrusionOk="0" h="9230" w="15512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5"/>
            <p:cNvSpPr/>
            <p:nvPr/>
          </p:nvSpPr>
          <p:spPr>
            <a:xfrm>
              <a:off x="8118527" y="917683"/>
              <a:ext cx="33518" cy="26179"/>
            </a:xfrm>
            <a:custGeom>
              <a:rect b="b" l="l" r="r" t="t"/>
              <a:pathLst>
                <a:path extrusionOk="0" h="1307" w="1669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5"/>
            <p:cNvSpPr/>
            <p:nvPr/>
          </p:nvSpPr>
          <p:spPr>
            <a:xfrm>
              <a:off x="8169436" y="1055430"/>
              <a:ext cx="49604" cy="30806"/>
            </a:xfrm>
            <a:custGeom>
              <a:rect b="b" l="l" r="r" t="t"/>
              <a:pathLst>
                <a:path extrusionOk="0" h="1538" w="247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5"/>
            <p:cNvSpPr/>
            <p:nvPr/>
          </p:nvSpPr>
          <p:spPr>
            <a:xfrm>
              <a:off x="8172127" y="1064123"/>
              <a:ext cx="26810" cy="22053"/>
            </a:xfrm>
            <a:custGeom>
              <a:rect b="b" l="l" r="r" t="t"/>
              <a:pathLst>
                <a:path extrusionOk="0" h="1101" w="1335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5"/>
            <p:cNvSpPr/>
            <p:nvPr/>
          </p:nvSpPr>
          <p:spPr>
            <a:xfrm>
              <a:off x="8261896" y="910893"/>
              <a:ext cx="34180" cy="24296"/>
            </a:xfrm>
            <a:custGeom>
              <a:rect b="b" l="l" r="r" t="t"/>
              <a:pathLst>
                <a:path extrusionOk="0" h="1213" w="1702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5"/>
            <p:cNvSpPr/>
            <p:nvPr/>
          </p:nvSpPr>
          <p:spPr>
            <a:xfrm>
              <a:off x="8206287" y="946526"/>
              <a:ext cx="55629" cy="92218"/>
            </a:xfrm>
            <a:custGeom>
              <a:rect b="b" l="l" r="r" t="t"/>
              <a:pathLst>
                <a:path extrusionOk="0" h="4604" w="277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5"/>
            <p:cNvSpPr/>
            <p:nvPr/>
          </p:nvSpPr>
          <p:spPr>
            <a:xfrm>
              <a:off x="8323529" y="1148128"/>
              <a:ext cx="617657" cy="467440"/>
            </a:xfrm>
            <a:custGeom>
              <a:rect b="b" l="l" r="r" t="t"/>
              <a:pathLst>
                <a:path extrusionOk="0" h="23337" w="30756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5"/>
            <p:cNvSpPr/>
            <p:nvPr/>
          </p:nvSpPr>
          <p:spPr>
            <a:xfrm>
              <a:off x="8323529" y="1238504"/>
              <a:ext cx="403297" cy="381451"/>
            </a:xfrm>
            <a:custGeom>
              <a:rect b="b" l="l" r="r" t="t"/>
              <a:pathLst>
                <a:path extrusionOk="0" h="19044" w="20082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5"/>
            <p:cNvSpPr/>
            <p:nvPr/>
          </p:nvSpPr>
          <p:spPr>
            <a:xfrm>
              <a:off x="7857273" y="1182380"/>
              <a:ext cx="528571" cy="698927"/>
            </a:xfrm>
            <a:custGeom>
              <a:rect b="b" l="l" r="r" t="t"/>
              <a:pathLst>
                <a:path extrusionOk="0" h="34894" w="2632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5"/>
            <p:cNvSpPr/>
            <p:nvPr/>
          </p:nvSpPr>
          <p:spPr>
            <a:xfrm>
              <a:off x="8112502" y="1215109"/>
              <a:ext cx="221088" cy="687550"/>
            </a:xfrm>
            <a:custGeom>
              <a:rect b="b" l="l" r="r" t="t"/>
              <a:pathLst>
                <a:path extrusionOk="0" h="34326" w="11009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5"/>
            <p:cNvSpPr/>
            <p:nvPr/>
          </p:nvSpPr>
          <p:spPr>
            <a:xfrm>
              <a:off x="8200925" y="1206436"/>
              <a:ext cx="26830" cy="118277"/>
            </a:xfrm>
            <a:custGeom>
              <a:rect b="b" l="l" r="r" t="t"/>
              <a:pathLst>
                <a:path extrusionOk="0" h="5905" w="1336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5"/>
            <p:cNvSpPr/>
            <p:nvPr/>
          </p:nvSpPr>
          <p:spPr>
            <a:xfrm>
              <a:off x="8200925" y="1206436"/>
              <a:ext cx="26830" cy="118277"/>
            </a:xfrm>
            <a:custGeom>
              <a:rect b="b" l="l" r="r" t="t"/>
              <a:pathLst>
                <a:path extrusionOk="0" h="5905" w="1336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5"/>
            <p:cNvSpPr/>
            <p:nvPr/>
          </p:nvSpPr>
          <p:spPr>
            <a:xfrm>
              <a:off x="8055568" y="1209761"/>
              <a:ext cx="133990" cy="128312"/>
            </a:xfrm>
            <a:custGeom>
              <a:rect b="b" l="l" r="r" t="t"/>
              <a:pathLst>
                <a:path extrusionOk="0" h="6406" w="6672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5"/>
            <p:cNvSpPr/>
            <p:nvPr/>
          </p:nvSpPr>
          <p:spPr>
            <a:xfrm>
              <a:off x="8055568" y="1209761"/>
              <a:ext cx="133990" cy="128312"/>
            </a:xfrm>
            <a:custGeom>
              <a:rect b="b" l="l" r="r" t="t"/>
              <a:pathLst>
                <a:path extrusionOk="0" h="6406" w="6672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5"/>
            <p:cNvSpPr/>
            <p:nvPr/>
          </p:nvSpPr>
          <p:spPr>
            <a:xfrm>
              <a:off x="8184859" y="1159666"/>
              <a:ext cx="54283" cy="91717"/>
            </a:xfrm>
            <a:custGeom>
              <a:rect b="b" l="l" r="r" t="t"/>
              <a:pathLst>
                <a:path extrusionOk="0" h="4579" w="2703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5"/>
            <p:cNvSpPr/>
            <p:nvPr/>
          </p:nvSpPr>
          <p:spPr>
            <a:xfrm>
              <a:off x="7983211" y="1123572"/>
              <a:ext cx="201668" cy="163044"/>
            </a:xfrm>
            <a:custGeom>
              <a:rect b="b" l="l" r="r" t="t"/>
              <a:pathLst>
                <a:path extrusionOk="0" h="8140" w="10042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5"/>
            <p:cNvSpPr/>
            <p:nvPr/>
          </p:nvSpPr>
          <p:spPr>
            <a:xfrm>
              <a:off x="8194238" y="1356761"/>
              <a:ext cx="96476" cy="387540"/>
            </a:xfrm>
            <a:custGeom>
              <a:rect b="b" l="l" r="r" t="t"/>
              <a:pathLst>
                <a:path extrusionOk="0" h="19348" w="4804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5"/>
            <p:cNvSpPr/>
            <p:nvPr/>
          </p:nvSpPr>
          <p:spPr>
            <a:xfrm>
              <a:off x="8194238" y="1356761"/>
              <a:ext cx="28156" cy="14722"/>
            </a:xfrm>
            <a:custGeom>
              <a:rect b="b" l="l" r="r" t="t"/>
              <a:pathLst>
                <a:path extrusionOk="0" h="735" w="1402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5"/>
            <p:cNvSpPr/>
            <p:nvPr/>
          </p:nvSpPr>
          <p:spPr>
            <a:xfrm>
              <a:off x="8174135" y="1294628"/>
              <a:ext cx="56291" cy="66860"/>
            </a:xfrm>
            <a:custGeom>
              <a:rect b="b" l="l" r="r" t="t"/>
              <a:pathLst>
                <a:path extrusionOk="0" h="3338" w="2803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7744068" y="1688958"/>
              <a:ext cx="409984" cy="583854"/>
            </a:xfrm>
            <a:custGeom>
              <a:rect b="b" l="l" r="r" t="t"/>
              <a:pathLst>
                <a:path extrusionOk="0" h="29149" w="20415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5"/>
            <p:cNvSpPr/>
            <p:nvPr/>
          </p:nvSpPr>
          <p:spPr>
            <a:xfrm>
              <a:off x="7744068" y="1688958"/>
              <a:ext cx="409984" cy="583854"/>
            </a:xfrm>
            <a:custGeom>
              <a:rect b="b" l="l" r="r" t="t"/>
              <a:pathLst>
                <a:path extrusionOk="0" h="29149" w="20415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5"/>
            <p:cNvSpPr/>
            <p:nvPr/>
          </p:nvSpPr>
          <p:spPr>
            <a:xfrm>
              <a:off x="8101316" y="1893805"/>
              <a:ext cx="78201" cy="379368"/>
            </a:xfrm>
            <a:custGeom>
              <a:rect b="b" l="l" r="r" t="t"/>
              <a:pathLst>
                <a:path extrusionOk="0" h="18940" w="3894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5"/>
            <p:cNvSpPr/>
            <p:nvPr/>
          </p:nvSpPr>
          <p:spPr>
            <a:xfrm>
              <a:off x="8101316" y="1893805"/>
              <a:ext cx="78201" cy="379368"/>
            </a:xfrm>
            <a:custGeom>
              <a:rect b="b" l="l" r="r" t="t"/>
              <a:pathLst>
                <a:path extrusionOk="0" h="18940" w="3894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5"/>
            <p:cNvSpPr/>
            <p:nvPr/>
          </p:nvSpPr>
          <p:spPr>
            <a:xfrm>
              <a:off x="7974515" y="1999524"/>
              <a:ext cx="19440" cy="169714"/>
            </a:xfrm>
            <a:custGeom>
              <a:rect b="b" l="l" r="r" t="t"/>
              <a:pathLst>
                <a:path extrusionOk="0" h="8473" w="968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5"/>
            <p:cNvSpPr/>
            <p:nvPr/>
          </p:nvSpPr>
          <p:spPr>
            <a:xfrm>
              <a:off x="7837854" y="1921346"/>
              <a:ext cx="19440" cy="169734"/>
            </a:xfrm>
            <a:custGeom>
              <a:rect b="b" l="l" r="r" t="t"/>
              <a:pathLst>
                <a:path extrusionOk="0" h="8474" w="968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5"/>
            <p:cNvSpPr/>
            <p:nvPr/>
          </p:nvSpPr>
          <p:spPr>
            <a:xfrm>
              <a:off x="7754110" y="1688558"/>
              <a:ext cx="398618" cy="395833"/>
            </a:xfrm>
            <a:custGeom>
              <a:rect b="b" l="l" r="r" t="t"/>
              <a:pathLst>
                <a:path extrusionOk="0" h="19762" w="19849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5"/>
            <p:cNvSpPr/>
            <p:nvPr/>
          </p:nvSpPr>
          <p:spPr>
            <a:xfrm>
              <a:off x="7754110" y="1688558"/>
              <a:ext cx="398618" cy="395833"/>
            </a:xfrm>
            <a:custGeom>
              <a:rect b="b" l="l" r="r" t="t"/>
              <a:pathLst>
                <a:path extrusionOk="0" h="19762" w="19849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5"/>
            <p:cNvSpPr/>
            <p:nvPr/>
          </p:nvSpPr>
          <p:spPr>
            <a:xfrm>
              <a:off x="7895450" y="1963430"/>
              <a:ext cx="53620" cy="58828"/>
            </a:xfrm>
            <a:custGeom>
              <a:rect b="b" l="l" r="r" t="t"/>
              <a:pathLst>
                <a:path extrusionOk="0" h="2937" w="267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5"/>
            <p:cNvSpPr/>
            <p:nvPr/>
          </p:nvSpPr>
          <p:spPr>
            <a:xfrm>
              <a:off x="7697839" y="1251203"/>
              <a:ext cx="375824" cy="855241"/>
            </a:xfrm>
            <a:custGeom>
              <a:rect b="b" l="l" r="r" t="t"/>
              <a:pathLst>
                <a:path extrusionOk="0" h="42698" w="18714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5"/>
            <p:cNvSpPr/>
            <p:nvPr/>
          </p:nvSpPr>
          <p:spPr>
            <a:xfrm>
              <a:off x="7691814" y="1243171"/>
              <a:ext cx="249887" cy="557255"/>
            </a:xfrm>
            <a:custGeom>
              <a:rect b="b" l="l" r="r" t="t"/>
              <a:pathLst>
                <a:path extrusionOk="0" h="27821" w="12443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5"/>
            <p:cNvSpPr/>
            <p:nvPr/>
          </p:nvSpPr>
          <p:spPr>
            <a:xfrm>
              <a:off x="5673422" y="1883930"/>
              <a:ext cx="2093440" cy="1204003"/>
            </a:xfrm>
            <a:custGeom>
              <a:rect b="b" l="l" r="r" t="t"/>
              <a:pathLst>
                <a:path extrusionOk="0" h="60110" w="104242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5"/>
            <p:cNvSpPr/>
            <p:nvPr/>
          </p:nvSpPr>
          <p:spPr>
            <a:xfrm>
              <a:off x="5673422" y="1883930"/>
              <a:ext cx="2093440" cy="1204003"/>
            </a:xfrm>
            <a:custGeom>
              <a:rect b="b" l="l" r="r" t="t"/>
              <a:pathLst>
                <a:path extrusionOk="0" h="60110" w="104242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5"/>
            <p:cNvSpPr/>
            <p:nvPr/>
          </p:nvSpPr>
          <p:spPr>
            <a:xfrm>
              <a:off x="5673422" y="2700393"/>
              <a:ext cx="675937" cy="1280858"/>
            </a:xfrm>
            <a:custGeom>
              <a:rect b="b" l="l" r="r" t="t"/>
              <a:pathLst>
                <a:path extrusionOk="0" h="63947" w="33658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5"/>
            <p:cNvSpPr/>
            <p:nvPr/>
          </p:nvSpPr>
          <p:spPr>
            <a:xfrm>
              <a:off x="5673422" y="2700393"/>
              <a:ext cx="675937" cy="1280858"/>
            </a:xfrm>
            <a:custGeom>
              <a:rect b="b" l="l" r="r" t="t"/>
              <a:pathLst>
                <a:path extrusionOk="0" h="63947" w="33658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5"/>
            <p:cNvSpPr/>
            <p:nvPr/>
          </p:nvSpPr>
          <p:spPr>
            <a:xfrm>
              <a:off x="5714290" y="2957639"/>
              <a:ext cx="40868" cy="658807"/>
            </a:xfrm>
            <a:custGeom>
              <a:rect b="b" l="l" r="r" t="t"/>
              <a:pathLst>
                <a:path extrusionOk="0" h="32891" w="2035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5"/>
            <p:cNvSpPr/>
            <p:nvPr/>
          </p:nvSpPr>
          <p:spPr>
            <a:xfrm>
              <a:off x="5714290" y="2957639"/>
              <a:ext cx="40868" cy="658807"/>
            </a:xfrm>
            <a:custGeom>
              <a:rect b="b" l="l" r="r" t="t"/>
              <a:pathLst>
                <a:path extrusionOk="0" h="32891" w="2035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5"/>
            <p:cNvSpPr/>
            <p:nvPr/>
          </p:nvSpPr>
          <p:spPr>
            <a:xfrm>
              <a:off x="6349339" y="2272112"/>
              <a:ext cx="1417523" cy="1709140"/>
            </a:xfrm>
            <a:custGeom>
              <a:rect b="b" l="l" r="r" t="t"/>
              <a:pathLst>
                <a:path extrusionOk="0" h="85329" w="70585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5"/>
            <p:cNvSpPr/>
            <p:nvPr/>
          </p:nvSpPr>
          <p:spPr>
            <a:xfrm>
              <a:off x="6349339" y="2272112"/>
              <a:ext cx="1417523" cy="1709140"/>
            </a:xfrm>
            <a:custGeom>
              <a:rect b="b" l="l" r="r" t="t"/>
              <a:pathLst>
                <a:path extrusionOk="0" h="85329" w="70585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5"/>
            <p:cNvSpPr/>
            <p:nvPr/>
          </p:nvSpPr>
          <p:spPr>
            <a:xfrm>
              <a:off x="7685106" y="2529357"/>
              <a:ext cx="40888" cy="658807"/>
            </a:xfrm>
            <a:custGeom>
              <a:rect b="b" l="l" r="r" t="t"/>
              <a:pathLst>
                <a:path extrusionOk="0" h="32891" w="2036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5"/>
            <p:cNvSpPr/>
            <p:nvPr/>
          </p:nvSpPr>
          <p:spPr>
            <a:xfrm>
              <a:off x="7685106" y="2529357"/>
              <a:ext cx="40888" cy="658807"/>
            </a:xfrm>
            <a:custGeom>
              <a:rect b="b" l="l" r="r" t="t"/>
              <a:pathLst>
                <a:path extrusionOk="0" h="32891" w="2036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5"/>
            <p:cNvSpPr/>
            <p:nvPr/>
          </p:nvSpPr>
          <p:spPr>
            <a:xfrm>
              <a:off x="6121583" y="2425121"/>
              <a:ext cx="546646" cy="313389"/>
            </a:xfrm>
            <a:custGeom>
              <a:rect b="b" l="l" r="r" t="t"/>
              <a:pathLst>
                <a:path extrusionOk="0" h="15646" w="2722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5"/>
            <p:cNvSpPr/>
            <p:nvPr/>
          </p:nvSpPr>
          <p:spPr>
            <a:xfrm>
              <a:off x="6121583" y="2409097"/>
              <a:ext cx="547308" cy="314030"/>
            </a:xfrm>
            <a:custGeom>
              <a:rect b="b" l="l" r="r" t="t"/>
              <a:pathLst>
                <a:path extrusionOk="0" h="15678" w="27253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5"/>
            <p:cNvSpPr/>
            <p:nvPr/>
          </p:nvSpPr>
          <p:spPr>
            <a:xfrm>
              <a:off x="6136986" y="2409097"/>
              <a:ext cx="515839" cy="291316"/>
            </a:xfrm>
            <a:custGeom>
              <a:rect b="b" l="l" r="r" t="t"/>
              <a:pathLst>
                <a:path extrusionOk="0" h="14544" w="25686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5"/>
            <p:cNvSpPr/>
            <p:nvPr/>
          </p:nvSpPr>
          <p:spPr>
            <a:xfrm>
              <a:off x="6120900" y="2379032"/>
              <a:ext cx="547328" cy="313369"/>
            </a:xfrm>
            <a:custGeom>
              <a:rect b="b" l="l" r="r" t="t"/>
              <a:pathLst>
                <a:path extrusionOk="0" h="15645" w="27254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5"/>
            <p:cNvSpPr/>
            <p:nvPr/>
          </p:nvSpPr>
          <p:spPr>
            <a:xfrm>
              <a:off x="5920678" y="2621415"/>
              <a:ext cx="267238" cy="152508"/>
            </a:xfrm>
            <a:custGeom>
              <a:rect b="b" l="l" r="r" t="t"/>
              <a:pathLst>
                <a:path extrusionOk="0" h="7614" w="13307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5"/>
            <p:cNvSpPr/>
            <p:nvPr/>
          </p:nvSpPr>
          <p:spPr>
            <a:xfrm>
              <a:off x="5932004" y="2600183"/>
              <a:ext cx="19440" cy="24076"/>
            </a:xfrm>
            <a:custGeom>
              <a:rect b="b" l="l" r="r" t="t"/>
              <a:pathLst>
                <a:path extrusionOk="0" h="1202" w="968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5"/>
            <p:cNvSpPr/>
            <p:nvPr/>
          </p:nvSpPr>
          <p:spPr>
            <a:xfrm>
              <a:off x="5934013" y="2600844"/>
              <a:ext cx="229784" cy="147681"/>
            </a:xfrm>
            <a:custGeom>
              <a:rect b="b" l="l" r="r" t="t"/>
              <a:pathLst>
                <a:path extrusionOk="0" h="7373" w="11442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5"/>
            <p:cNvSpPr/>
            <p:nvPr/>
          </p:nvSpPr>
          <p:spPr>
            <a:xfrm>
              <a:off x="6147028" y="2723007"/>
              <a:ext cx="20123" cy="26279"/>
            </a:xfrm>
            <a:custGeom>
              <a:rect b="b" l="l" r="r" t="t"/>
              <a:pathLst>
                <a:path extrusionOk="0" h="1312" w="1002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5"/>
            <p:cNvSpPr/>
            <p:nvPr/>
          </p:nvSpPr>
          <p:spPr>
            <a:xfrm>
              <a:off x="6147028" y="2723608"/>
              <a:ext cx="32855" cy="30265"/>
            </a:xfrm>
            <a:custGeom>
              <a:rect b="b" l="l" r="r" t="t"/>
              <a:pathLst>
                <a:path extrusionOk="0" h="1511" w="1636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5"/>
            <p:cNvSpPr/>
            <p:nvPr/>
          </p:nvSpPr>
          <p:spPr>
            <a:xfrm>
              <a:off x="6005687" y="2646453"/>
              <a:ext cx="166143" cy="98067"/>
            </a:xfrm>
            <a:custGeom>
              <a:rect b="b" l="l" r="r" t="t"/>
              <a:pathLst>
                <a:path extrusionOk="0" h="4896" w="8273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5"/>
            <p:cNvSpPr/>
            <p:nvPr/>
          </p:nvSpPr>
          <p:spPr>
            <a:xfrm>
              <a:off x="6147711" y="2727794"/>
              <a:ext cx="24802" cy="16725"/>
            </a:xfrm>
            <a:custGeom>
              <a:rect b="b" l="l" r="r" t="t"/>
              <a:pathLst>
                <a:path extrusionOk="0" h="835" w="1235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5"/>
            <p:cNvSpPr/>
            <p:nvPr/>
          </p:nvSpPr>
          <p:spPr>
            <a:xfrm>
              <a:off x="6158414" y="2731460"/>
              <a:ext cx="26147" cy="22414"/>
            </a:xfrm>
            <a:custGeom>
              <a:rect b="b" l="l" r="r" t="t"/>
              <a:pathLst>
                <a:path extrusionOk="0" h="1119" w="1302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5"/>
            <p:cNvSpPr/>
            <p:nvPr/>
          </p:nvSpPr>
          <p:spPr>
            <a:xfrm>
              <a:off x="6158414" y="2731460"/>
              <a:ext cx="26147" cy="22414"/>
            </a:xfrm>
            <a:custGeom>
              <a:rect b="b" l="l" r="r" t="t"/>
              <a:pathLst>
                <a:path extrusionOk="0" h="1119" w="1302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5"/>
            <p:cNvSpPr/>
            <p:nvPr/>
          </p:nvSpPr>
          <p:spPr>
            <a:xfrm>
              <a:off x="6168476" y="2738651"/>
              <a:ext cx="16086" cy="15223"/>
            </a:xfrm>
            <a:custGeom>
              <a:rect b="b" l="l" r="r" t="t"/>
              <a:pathLst>
                <a:path extrusionOk="0" h="760" w="801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5"/>
            <p:cNvSpPr/>
            <p:nvPr/>
          </p:nvSpPr>
          <p:spPr>
            <a:xfrm>
              <a:off x="6177854" y="2745581"/>
              <a:ext cx="6708" cy="8533"/>
            </a:xfrm>
            <a:custGeom>
              <a:rect b="b" l="l" r="r" t="t"/>
              <a:pathLst>
                <a:path extrusionOk="0" h="426" w="334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5"/>
            <p:cNvSpPr/>
            <p:nvPr/>
          </p:nvSpPr>
          <p:spPr>
            <a:xfrm>
              <a:off x="5967510" y="2624239"/>
              <a:ext cx="44222" cy="30746"/>
            </a:xfrm>
            <a:custGeom>
              <a:rect b="b" l="l" r="r" t="t"/>
              <a:pathLst>
                <a:path extrusionOk="0" h="1535" w="2202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5"/>
            <p:cNvSpPr/>
            <p:nvPr/>
          </p:nvSpPr>
          <p:spPr>
            <a:xfrm>
              <a:off x="5967510" y="2624399"/>
              <a:ext cx="7370" cy="9214"/>
            </a:xfrm>
            <a:custGeom>
              <a:rect b="b" l="l" r="r" t="t"/>
              <a:pathLst>
                <a:path extrusionOk="0" h="460" w="367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5"/>
            <p:cNvSpPr/>
            <p:nvPr/>
          </p:nvSpPr>
          <p:spPr>
            <a:xfrm>
              <a:off x="5936021" y="2602407"/>
              <a:ext cx="33518" cy="31928"/>
            </a:xfrm>
            <a:custGeom>
              <a:rect b="b" l="l" r="r" t="t"/>
              <a:pathLst>
                <a:path extrusionOk="0" h="1594" w="1669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5"/>
            <p:cNvSpPr/>
            <p:nvPr/>
          </p:nvSpPr>
          <p:spPr>
            <a:xfrm>
              <a:off x="5936021" y="2602407"/>
              <a:ext cx="33518" cy="31928"/>
            </a:xfrm>
            <a:custGeom>
              <a:rect b="b" l="l" r="r" t="t"/>
              <a:pathLst>
                <a:path extrusionOk="0" h="1594" w="1669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5"/>
            <p:cNvSpPr/>
            <p:nvPr/>
          </p:nvSpPr>
          <p:spPr>
            <a:xfrm>
              <a:off x="5950761" y="2610759"/>
              <a:ext cx="18094" cy="23635"/>
            </a:xfrm>
            <a:custGeom>
              <a:rect b="b" l="l" r="r" t="t"/>
              <a:pathLst>
                <a:path extrusionOk="0" h="1180" w="901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5"/>
            <p:cNvSpPr/>
            <p:nvPr/>
          </p:nvSpPr>
          <p:spPr>
            <a:xfrm>
              <a:off x="6179863" y="2747844"/>
              <a:ext cx="10061" cy="7872"/>
            </a:xfrm>
            <a:custGeom>
              <a:rect b="b" l="l" r="r" t="t"/>
              <a:pathLst>
                <a:path extrusionOk="0" h="393" w="501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5"/>
            <p:cNvSpPr/>
            <p:nvPr/>
          </p:nvSpPr>
          <p:spPr>
            <a:xfrm>
              <a:off x="6186550" y="2751850"/>
              <a:ext cx="3374" cy="4026"/>
            </a:xfrm>
            <a:custGeom>
              <a:rect b="b" l="l" r="r" t="t"/>
              <a:pathLst>
                <a:path extrusionOk="0" h="201" w="168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5"/>
            <p:cNvSpPr/>
            <p:nvPr/>
          </p:nvSpPr>
          <p:spPr>
            <a:xfrm>
              <a:off x="6250192" y="2889156"/>
              <a:ext cx="196969" cy="103575"/>
            </a:xfrm>
            <a:custGeom>
              <a:rect b="b" l="l" r="r" t="t"/>
              <a:pathLst>
                <a:path extrusionOk="0" h="5171" w="9808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5"/>
            <p:cNvSpPr/>
            <p:nvPr/>
          </p:nvSpPr>
          <p:spPr>
            <a:xfrm>
              <a:off x="6248866" y="2819992"/>
              <a:ext cx="195624" cy="142333"/>
            </a:xfrm>
            <a:custGeom>
              <a:rect b="b" l="l" r="r" t="t"/>
              <a:pathLst>
                <a:path extrusionOk="0" h="7106" w="9741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5"/>
            <p:cNvSpPr/>
            <p:nvPr/>
          </p:nvSpPr>
          <p:spPr>
            <a:xfrm>
              <a:off x="6256899" y="2797278"/>
              <a:ext cx="180220" cy="94401"/>
            </a:xfrm>
            <a:custGeom>
              <a:rect b="b" l="l" r="r" t="t"/>
              <a:pathLst>
                <a:path extrusionOk="0" h="4713" w="8974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5"/>
            <p:cNvSpPr/>
            <p:nvPr/>
          </p:nvSpPr>
          <p:spPr>
            <a:xfrm>
              <a:off x="6292405" y="2815486"/>
              <a:ext cx="109209" cy="57807"/>
            </a:xfrm>
            <a:custGeom>
              <a:rect b="b" l="l" r="r" t="t"/>
              <a:pathLst>
                <a:path extrusionOk="0" h="2886" w="5438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5"/>
            <p:cNvSpPr/>
            <p:nvPr/>
          </p:nvSpPr>
          <p:spPr>
            <a:xfrm>
              <a:off x="6299775" y="2834855"/>
              <a:ext cx="93805" cy="38438"/>
            </a:xfrm>
            <a:custGeom>
              <a:rect b="b" l="l" r="r" t="t"/>
              <a:pathLst>
                <a:path extrusionOk="0" h="1919" w="4671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5"/>
            <p:cNvSpPr/>
            <p:nvPr/>
          </p:nvSpPr>
          <p:spPr>
            <a:xfrm>
              <a:off x="6266940" y="2706803"/>
              <a:ext cx="147406" cy="147881"/>
            </a:xfrm>
            <a:custGeom>
              <a:rect b="b" l="l" r="r" t="t"/>
              <a:pathLst>
                <a:path extrusionOk="0" h="7383" w="734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5"/>
            <p:cNvSpPr/>
            <p:nvPr/>
          </p:nvSpPr>
          <p:spPr>
            <a:xfrm>
              <a:off x="6344660" y="2708586"/>
              <a:ext cx="8053" cy="7211"/>
            </a:xfrm>
            <a:custGeom>
              <a:rect b="b" l="l" r="r" t="t"/>
              <a:pathLst>
                <a:path extrusionOk="0" h="360" w="401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5"/>
            <p:cNvSpPr/>
            <p:nvPr/>
          </p:nvSpPr>
          <p:spPr>
            <a:xfrm>
              <a:off x="6359380" y="2724169"/>
              <a:ext cx="20805" cy="111207"/>
            </a:xfrm>
            <a:custGeom>
              <a:rect b="b" l="l" r="r" t="t"/>
              <a:pathLst>
                <a:path extrusionOk="0" h="5552" w="1036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5"/>
            <p:cNvSpPr/>
            <p:nvPr/>
          </p:nvSpPr>
          <p:spPr>
            <a:xfrm>
              <a:off x="6354038" y="2848054"/>
              <a:ext cx="4699" cy="8052"/>
            </a:xfrm>
            <a:custGeom>
              <a:rect b="b" l="l" r="r" t="t"/>
              <a:pathLst>
                <a:path extrusionOk="0" h="402" w="234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5"/>
            <p:cNvSpPr/>
            <p:nvPr/>
          </p:nvSpPr>
          <p:spPr>
            <a:xfrm>
              <a:off x="6344660" y="2848054"/>
              <a:ext cx="4037" cy="8052"/>
            </a:xfrm>
            <a:custGeom>
              <a:rect b="b" l="l" r="r" t="t"/>
              <a:pathLst>
                <a:path extrusionOk="0" h="402" w="201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5"/>
            <p:cNvSpPr/>
            <p:nvPr/>
          </p:nvSpPr>
          <p:spPr>
            <a:xfrm>
              <a:off x="6344660" y="2728455"/>
              <a:ext cx="4699" cy="107601"/>
            </a:xfrm>
            <a:custGeom>
              <a:rect b="b" l="l" r="r" t="t"/>
              <a:pathLst>
                <a:path extrusionOk="0" h="5372" w="234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5"/>
            <p:cNvSpPr/>
            <p:nvPr/>
          </p:nvSpPr>
          <p:spPr>
            <a:xfrm>
              <a:off x="6344660" y="2708586"/>
              <a:ext cx="4037" cy="7872"/>
            </a:xfrm>
            <a:custGeom>
              <a:rect b="b" l="l" r="r" t="t"/>
              <a:pathLst>
                <a:path extrusionOk="0" h="393" w="201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5"/>
            <p:cNvSpPr/>
            <p:nvPr/>
          </p:nvSpPr>
          <p:spPr>
            <a:xfrm>
              <a:off x="6343977" y="2708425"/>
              <a:ext cx="59645" cy="127631"/>
            </a:xfrm>
            <a:custGeom>
              <a:rect b="b" l="l" r="r" t="t"/>
              <a:pathLst>
                <a:path extrusionOk="0" h="6372" w="297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5"/>
            <p:cNvSpPr/>
            <p:nvPr/>
          </p:nvSpPr>
          <p:spPr>
            <a:xfrm>
              <a:off x="6341306" y="2708085"/>
              <a:ext cx="8053" cy="7031"/>
            </a:xfrm>
            <a:custGeom>
              <a:rect b="b" l="l" r="r" t="t"/>
              <a:pathLst>
                <a:path extrusionOk="0" h="351" w="401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5"/>
            <p:cNvSpPr/>
            <p:nvPr/>
          </p:nvSpPr>
          <p:spPr>
            <a:xfrm>
              <a:off x="6313833" y="2724950"/>
              <a:ext cx="21067" cy="110425"/>
            </a:xfrm>
            <a:custGeom>
              <a:rect b="b" l="l" r="r" t="t"/>
              <a:pathLst>
                <a:path extrusionOk="0" h="5513" w="1049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5"/>
            <p:cNvSpPr/>
            <p:nvPr/>
          </p:nvSpPr>
          <p:spPr>
            <a:xfrm>
              <a:off x="6335944" y="2848054"/>
              <a:ext cx="4037" cy="8232"/>
            </a:xfrm>
            <a:custGeom>
              <a:rect b="b" l="l" r="r" t="t"/>
              <a:pathLst>
                <a:path extrusionOk="0" h="411" w="201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5"/>
            <p:cNvSpPr/>
            <p:nvPr/>
          </p:nvSpPr>
          <p:spPr>
            <a:xfrm>
              <a:off x="6290397" y="2707744"/>
              <a:ext cx="58962" cy="128312"/>
            </a:xfrm>
            <a:custGeom>
              <a:rect b="b" l="l" r="r" t="t"/>
              <a:pathLst>
                <a:path extrusionOk="0" h="6406" w="2936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5"/>
            <p:cNvSpPr/>
            <p:nvPr/>
          </p:nvSpPr>
          <p:spPr>
            <a:xfrm>
              <a:off x="5864547" y="2670889"/>
              <a:ext cx="240307" cy="139108"/>
            </a:xfrm>
            <a:custGeom>
              <a:rect b="b" l="l" r="r" t="t"/>
              <a:pathLst>
                <a:path extrusionOk="0" h="6945" w="11966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5"/>
            <p:cNvSpPr/>
            <p:nvPr/>
          </p:nvSpPr>
          <p:spPr>
            <a:xfrm>
              <a:off x="5869789" y="2661515"/>
              <a:ext cx="42133" cy="32889"/>
            </a:xfrm>
            <a:custGeom>
              <a:rect b="b" l="l" r="r" t="t"/>
              <a:pathLst>
                <a:path extrusionOk="0" h="1642" w="2098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5"/>
            <p:cNvSpPr/>
            <p:nvPr/>
          </p:nvSpPr>
          <p:spPr>
            <a:xfrm>
              <a:off x="5869789" y="2661515"/>
              <a:ext cx="10644" cy="8833"/>
            </a:xfrm>
            <a:custGeom>
              <a:rect b="b" l="l" r="r" t="t"/>
              <a:pathLst>
                <a:path extrusionOk="0" h="441" w="53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5"/>
            <p:cNvSpPr/>
            <p:nvPr/>
          </p:nvSpPr>
          <p:spPr>
            <a:xfrm>
              <a:off x="5896499" y="2669667"/>
              <a:ext cx="166825" cy="110926"/>
            </a:xfrm>
            <a:custGeom>
              <a:rect b="b" l="l" r="r" t="t"/>
              <a:pathLst>
                <a:path extrusionOk="0" h="5538" w="8307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5"/>
            <p:cNvSpPr/>
            <p:nvPr/>
          </p:nvSpPr>
          <p:spPr>
            <a:xfrm>
              <a:off x="6026452" y="2744319"/>
              <a:ext cx="24139" cy="29604"/>
            </a:xfrm>
            <a:custGeom>
              <a:rect b="b" l="l" r="r" t="t"/>
              <a:pathLst>
                <a:path extrusionOk="0" h="1478" w="1202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75"/>
            <p:cNvSpPr/>
            <p:nvPr/>
          </p:nvSpPr>
          <p:spPr>
            <a:xfrm>
              <a:off x="6029404" y="2747644"/>
              <a:ext cx="26549" cy="29604"/>
            </a:xfrm>
            <a:custGeom>
              <a:rect b="b" l="l" r="r" t="t"/>
              <a:pathLst>
                <a:path extrusionOk="0" h="1478" w="1322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5"/>
            <p:cNvSpPr/>
            <p:nvPr/>
          </p:nvSpPr>
          <p:spPr>
            <a:xfrm>
              <a:off x="6036694" y="2751730"/>
              <a:ext cx="25947" cy="28863"/>
            </a:xfrm>
            <a:custGeom>
              <a:rect b="b" l="l" r="r" t="t"/>
              <a:pathLst>
                <a:path extrusionOk="0" h="1441" w="1292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5"/>
            <p:cNvSpPr/>
            <p:nvPr/>
          </p:nvSpPr>
          <p:spPr>
            <a:xfrm>
              <a:off x="5870371" y="2661655"/>
              <a:ext cx="182891" cy="119619"/>
            </a:xfrm>
            <a:custGeom>
              <a:rect b="b" l="l" r="r" t="t"/>
              <a:pathLst>
                <a:path extrusionOk="0" h="5972" w="9107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5"/>
            <p:cNvSpPr/>
            <p:nvPr/>
          </p:nvSpPr>
          <p:spPr>
            <a:xfrm>
              <a:off x="6046555" y="2755696"/>
              <a:ext cx="53600" cy="43185"/>
            </a:xfrm>
            <a:custGeom>
              <a:rect b="b" l="l" r="r" t="t"/>
              <a:pathLst>
                <a:path extrusionOk="0" h="2156" w="2669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5"/>
            <p:cNvSpPr/>
            <p:nvPr/>
          </p:nvSpPr>
          <p:spPr>
            <a:xfrm>
              <a:off x="6076699" y="2773463"/>
              <a:ext cx="23456" cy="25719"/>
            </a:xfrm>
            <a:custGeom>
              <a:rect b="b" l="l" r="r" t="t"/>
              <a:pathLst>
                <a:path extrusionOk="0" h="1284" w="1168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5"/>
            <p:cNvSpPr/>
            <p:nvPr/>
          </p:nvSpPr>
          <p:spPr>
            <a:xfrm>
              <a:off x="6702369" y="2646773"/>
              <a:ext cx="182911" cy="91898"/>
            </a:xfrm>
            <a:custGeom>
              <a:rect b="b" l="l" r="r" t="t"/>
              <a:pathLst>
                <a:path extrusionOk="0" h="4588" w="9108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5"/>
            <p:cNvSpPr/>
            <p:nvPr/>
          </p:nvSpPr>
          <p:spPr>
            <a:xfrm>
              <a:off x="6713093" y="2547104"/>
              <a:ext cx="161463" cy="54722"/>
            </a:xfrm>
            <a:custGeom>
              <a:rect b="b" l="l" r="r" t="t"/>
              <a:pathLst>
                <a:path extrusionOk="0" h="2732" w="804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5"/>
            <p:cNvSpPr/>
            <p:nvPr/>
          </p:nvSpPr>
          <p:spPr>
            <a:xfrm>
              <a:off x="6717792" y="2518000"/>
              <a:ext cx="149394" cy="202924"/>
            </a:xfrm>
            <a:custGeom>
              <a:rect b="b" l="l" r="r" t="t"/>
              <a:pathLst>
                <a:path extrusionOk="0" h="10131" w="7439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5"/>
            <p:cNvSpPr/>
            <p:nvPr/>
          </p:nvSpPr>
          <p:spPr>
            <a:xfrm>
              <a:off x="6717792" y="2518000"/>
              <a:ext cx="148731" cy="54522"/>
            </a:xfrm>
            <a:custGeom>
              <a:rect b="b" l="l" r="r" t="t"/>
              <a:pathLst>
                <a:path extrusionOk="0" h="2722" w="7406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5"/>
            <p:cNvSpPr/>
            <p:nvPr/>
          </p:nvSpPr>
          <p:spPr>
            <a:xfrm>
              <a:off x="6707731" y="2484870"/>
              <a:ext cx="168834" cy="74632"/>
            </a:xfrm>
            <a:custGeom>
              <a:rect b="b" l="l" r="r" t="t"/>
              <a:pathLst>
                <a:path extrusionOk="0" h="3726" w="8407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5"/>
            <p:cNvSpPr/>
            <p:nvPr/>
          </p:nvSpPr>
          <p:spPr>
            <a:xfrm>
              <a:off x="6699035" y="2464159"/>
              <a:ext cx="185562" cy="68282"/>
            </a:xfrm>
            <a:custGeom>
              <a:rect b="b" l="l" r="r" t="t"/>
              <a:pathLst>
                <a:path extrusionOk="0" h="3409" w="924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5"/>
            <p:cNvSpPr/>
            <p:nvPr/>
          </p:nvSpPr>
          <p:spPr>
            <a:xfrm>
              <a:off x="6720463" y="2467885"/>
              <a:ext cx="142706" cy="54602"/>
            </a:xfrm>
            <a:custGeom>
              <a:rect b="b" l="l" r="r" t="t"/>
              <a:pathLst>
                <a:path extrusionOk="0" h="2726" w="7106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5"/>
            <p:cNvSpPr/>
            <p:nvPr/>
          </p:nvSpPr>
          <p:spPr>
            <a:xfrm>
              <a:off x="6721126" y="2448696"/>
              <a:ext cx="140035" cy="47311"/>
            </a:xfrm>
            <a:custGeom>
              <a:rect b="b" l="l" r="r" t="t"/>
              <a:pathLst>
                <a:path extrusionOk="0" h="2362" w="6973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5"/>
            <p:cNvSpPr/>
            <p:nvPr/>
          </p:nvSpPr>
          <p:spPr>
            <a:xfrm>
              <a:off x="6736549" y="2457069"/>
              <a:ext cx="109209" cy="30345"/>
            </a:xfrm>
            <a:custGeom>
              <a:rect b="b" l="l" r="r" t="t"/>
              <a:pathLst>
                <a:path extrusionOk="0" h="1515" w="5438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5"/>
            <p:cNvSpPr/>
            <p:nvPr/>
          </p:nvSpPr>
          <p:spPr>
            <a:xfrm>
              <a:off x="6739220" y="2463759"/>
              <a:ext cx="103847" cy="23655"/>
            </a:xfrm>
            <a:custGeom>
              <a:rect b="b" l="l" r="r" t="t"/>
              <a:pathLst>
                <a:path extrusionOk="0" h="1181" w="5171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5"/>
            <p:cNvSpPr/>
            <p:nvPr/>
          </p:nvSpPr>
          <p:spPr>
            <a:xfrm>
              <a:off x="6812903" y="2472973"/>
              <a:ext cx="16769" cy="8553"/>
            </a:xfrm>
            <a:custGeom>
              <a:rect b="b" l="l" r="r" t="t"/>
              <a:pathLst>
                <a:path extrusionOk="0" h="427" w="835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5"/>
            <p:cNvSpPr/>
            <p:nvPr/>
          </p:nvSpPr>
          <p:spPr>
            <a:xfrm>
              <a:off x="6720463" y="2572782"/>
              <a:ext cx="146723" cy="92018"/>
            </a:xfrm>
            <a:custGeom>
              <a:rect b="b" l="l" r="r" t="t"/>
              <a:pathLst>
                <a:path extrusionOk="0" h="4594" w="7306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5"/>
            <p:cNvSpPr/>
            <p:nvPr/>
          </p:nvSpPr>
          <p:spPr>
            <a:xfrm>
              <a:off x="6740767" y="2617950"/>
              <a:ext cx="37996" cy="33771"/>
            </a:xfrm>
            <a:custGeom>
              <a:rect b="b" l="l" r="r" t="t"/>
              <a:pathLst>
                <a:path extrusionOk="0" h="1686" w="1892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5"/>
            <p:cNvSpPr/>
            <p:nvPr/>
          </p:nvSpPr>
          <p:spPr>
            <a:xfrm>
              <a:off x="6751270" y="2610178"/>
              <a:ext cx="38217" cy="35293"/>
            </a:xfrm>
            <a:custGeom>
              <a:rect b="b" l="l" r="r" t="t"/>
              <a:pathLst>
                <a:path extrusionOk="0" h="1762" w="1903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5"/>
            <p:cNvSpPr/>
            <p:nvPr/>
          </p:nvSpPr>
          <p:spPr>
            <a:xfrm>
              <a:off x="6960951" y="2244230"/>
              <a:ext cx="607616" cy="348442"/>
            </a:xfrm>
            <a:custGeom>
              <a:rect b="b" l="l" r="r" t="t"/>
              <a:pathLst>
                <a:path extrusionOk="0" h="17396" w="30256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5"/>
            <p:cNvSpPr/>
            <p:nvPr/>
          </p:nvSpPr>
          <p:spPr>
            <a:xfrm>
              <a:off x="6551650" y="1973625"/>
              <a:ext cx="700739" cy="422613"/>
            </a:xfrm>
            <a:custGeom>
              <a:rect b="b" l="l" r="r" t="t"/>
              <a:pathLst>
                <a:path extrusionOk="0" h="21099" w="34893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5"/>
            <p:cNvSpPr/>
            <p:nvPr/>
          </p:nvSpPr>
          <p:spPr>
            <a:xfrm>
              <a:off x="6551650" y="1973625"/>
              <a:ext cx="700739" cy="422613"/>
            </a:xfrm>
            <a:custGeom>
              <a:rect b="b" l="l" r="r" t="t"/>
              <a:pathLst>
                <a:path extrusionOk="0" h="21099" w="34893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5"/>
            <p:cNvSpPr/>
            <p:nvPr/>
          </p:nvSpPr>
          <p:spPr>
            <a:xfrm>
              <a:off x="6556329" y="1973625"/>
              <a:ext cx="692023" cy="396734"/>
            </a:xfrm>
            <a:custGeom>
              <a:rect b="b" l="l" r="r" t="t"/>
              <a:pathLst>
                <a:path extrusionOk="0" h="19807" w="34459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5"/>
            <p:cNvSpPr/>
            <p:nvPr/>
          </p:nvSpPr>
          <p:spPr>
            <a:xfrm>
              <a:off x="6556329" y="1973625"/>
              <a:ext cx="692023" cy="396734"/>
            </a:xfrm>
            <a:custGeom>
              <a:rect b="b" l="l" r="r" t="t"/>
              <a:pathLst>
                <a:path extrusionOk="0" h="19807" w="34459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5"/>
            <p:cNvSpPr/>
            <p:nvPr/>
          </p:nvSpPr>
          <p:spPr>
            <a:xfrm>
              <a:off x="6904680" y="1615488"/>
              <a:ext cx="661879" cy="877314"/>
            </a:xfrm>
            <a:custGeom>
              <a:rect b="b" l="l" r="r" t="t"/>
              <a:pathLst>
                <a:path extrusionOk="0" h="43800" w="32958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5"/>
            <p:cNvSpPr/>
            <p:nvPr/>
          </p:nvSpPr>
          <p:spPr>
            <a:xfrm>
              <a:off x="6904680" y="1615488"/>
              <a:ext cx="661879" cy="877314"/>
            </a:xfrm>
            <a:custGeom>
              <a:rect b="b" l="l" r="r" t="t"/>
              <a:pathLst>
                <a:path extrusionOk="0" h="43800" w="32958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5"/>
            <p:cNvSpPr/>
            <p:nvPr/>
          </p:nvSpPr>
          <p:spPr>
            <a:xfrm>
              <a:off x="6954264" y="1615488"/>
              <a:ext cx="612295" cy="834370"/>
            </a:xfrm>
            <a:custGeom>
              <a:rect b="b" l="l" r="r" t="t"/>
              <a:pathLst>
                <a:path extrusionOk="0" h="41656" w="30489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5"/>
            <p:cNvSpPr/>
            <p:nvPr/>
          </p:nvSpPr>
          <p:spPr>
            <a:xfrm>
              <a:off x="6954264" y="1615488"/>
              <a:ext cx="612295" cy="834370"/>
            </a:xfrm>
            <a:custGeom>
              <a:rect b="b" l="l" r="r" t="t"/>
              <a:pathLst>
                <a:path extrusionOk="0" h="41656" w="30489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5"/>
            <p:cNvSpPr/>
            <p:nvPr/>
          </p:nvSpPr>
          <p:spPr>
            <a:xfrm>
              <a:off x="6948621" y="1644271"/>
              <a:ext cx="617557" cy="846147"/>
            </a:xfrm>
            <a:custGeom>
              <a:rect b="b" l="l" r="r" t="t"/>
              <a:pathLst>
                <a:path extrusionOk="0" h="42244" w="30751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5"/>
            <p:cNvSpPr/>
            <p:nvPr/>
          </p:nvSpPr>
          <p:spPr>
            <a:xfrm>
              <a:off x="6948621" y="1644271"/>
              <a:ext cx="617557" cy="846147"/>
            </a:xfrm>
            <a:custGeom>
              <a:rect b="b" l="l" r="r" t="t"/>
              <a:pathLst>
                <a:path extrusionOk="0" h="42244" w="30751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5"/>
            <p:cNvSpPr/>
            <p:nvPr/>
          </p:nvSpPr>
          <p:spPr>
            <a:xfrm>
              <a:off x="7220739" y="2018091"/>
              <a:ext cx="73321" cy="98107"/>
            </a:xfrm>
            <a:custGeom>
              <a:rect b="b" l="l" r="r" t="t"/>
              <a:pathLst>
                <a:path extrusionOk="0" h="4898" w="3651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5"/>
            <p:cNvSpPr/>
            <p:nvPr/>
          </p:nvSpPr>
          <p:spPr>
            <a:xfrm>
              <a:off x="7212826" y="2144501"/>
              <a:ext cx="152105" cy="88212"/>
            </a:xfrm>
            <a:custGeom>
              <a:rect b="b" l="l" r="r" t="t"/>
              <a:pathLst>
                <a:path extrusionOk="0" h="4404" w="7574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5"/>
            <p:cNvSpPr/>
            <p:nvPr/>
          </p:nvSpPr>
          <p:spPr>
            <a:xfrm>
              <a:off x="7212826" y="2144501"/>
              <a:ext cx="152105" cy="88212"/>
            </a:xfrm>
            <a:custGeom>
              <a:rect b="b" l="l" r="r" t="t"/>
              <a:pathLst>
                <a:path extrusionOk="0" h="4404" w="7574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5"/>
            <p:cNvSpPr/>
            <p:nvPr/>
          </p:nvSpPr>
          <p:spPr>
            <a:xfrm>
              <a:off x="7169970" y="2157861"/>
              <a:ext cx="263944" cy="314050"/>
            </a:xfrm>
            <a:custGeom>
              <a:rect b="b" l="l" r="r" t="t"/>
              <a:pathLst>
                <a:path extrusionOk="0" h="15679" w="13143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5"/>
            <p:cNvSpPr/>
            <p:nvPr/>
          </p:nvSpPr>
          <p:spPr>
            <a:xfrm>
              <a:off x="7169970" y="2157861"/>
              <a:ext cx="263944" cy="314050"/>
            </a:xfrm>
            <a:custGeom>
              <a:rect b="b" l="l" r="r" t="t"/>
              <a:pathLst>
                <a:path extrusionOk="0" h="15679" w="13143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5"/>
            <p:cNvSpPr/>
            <p:nvPr/>
          </p:nvSpPr>
          <p:spPr>
            <a:xfrm>
              <a:off x="7171978" y="2372342"/>
              <a:ext cx="64987" cy="72188"/>
            </a:xfrm>
            <a:custGeom>
              <a:rect b="b" l="l" r="r" t="t"/>
              <a:pathLst>
                <a:path extrusionOk="0" h="3604" w="3236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5"/>
            <p:cNvSpPr/>
            <p:nvPr/>
          </p:nvSpPr>
          <p:spPr>
            <a:xfrm>
              <a:off x="7171978" y="2372342"/>
              <a:ext cx="64987" cy="72188"/>
            </a:xfrm>
            <a:custGeom>
              <a:rect b="b" l="l" r="r" t="t"/>
              <a:pathLst>
                <a:path extrusionOk="0" h="3604" w="3236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5"/>
            <p:cNvSpPr/>
            <p:nvPr/>
          </p:nvSpPr>
          <p:spPr>
            <a:xfrm>
              <a:off x="7169287" y="2219994"/>
              <a:ext cx="87118" cy="251917"/>
            </a:xfrm>
            <a:custGeom>
              <a:rect b="b" l="l" r="r" t="t"/>
              <a:pathLst>
                <a:path extrusionOk="0" h="12577" w="4338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5"/>
            <p:cNvSpPr/>
            <p:nvPr/>
          </p:nvSpPr>
          <p:spPr>
            <a:xfrm>
              <a:off x="7169287" y="2219994"/>
              <a:ext cx="87118" cy="251917"/>
            </a:xfrm>
            <a:custGeom>
              <a:rect b="b" l="l" r="r" t="t"/>
              <a:pathLst>
                <a:path extrusionOk="0" h="12577" w="4338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5"/>
            <p:cNvSpPr/>
            <p:nvPr/>
          </p:nvSpPr>
          <p:spPr>
            <a:xfrm>
              <a:off x="5216545" y="3499510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5"/>
            <p:cNvSpPr/>
            <p:nvPr/>
          </p:nvSpPr>
          <p:spPr>
            <a:xfrm>
              <a:off x="5216545" y="3499510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5"/>
            <p:cNvSpPr/>
            <p:nvPr/>
          </p:nvSpPr>
          <p:spPr>
            <a:xfrm>
              <a:off x="5216545" y="3492159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5"/>
            <p:cNvSpPr/>
            <p:nvPr/>
          </p:nvSpPr>
          <p:spPr>
            <a:xfrm>
              <a:off x="5216545" y="3492159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5"/>
            <p:cNvSpPr/>
            <p:nvPr/>
          </p:nvSpPr>
          <p:spPr>
            <a:xfrm>
              <a:off x="5256068" y="3491658"/>
              <a:ext cx="645130" cy="371997"/>
            </a:xfrm>
            <a:custGeom>
              <a:rect b="b" l="l" r="r" t="t"/>
              <a:pathLst>
                <a:path extrusionOk="0" h="18572" w="32124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5"/>
            <p:cNvSpPr/>
            <p:nvPr/>
          </p:nvSpPr>
          <p:spPr>
            <a:xfrm>
              <a:off x="5256068" y="3452059"/>
              <a:ext cx="645813" cy="370835"/>
            </a:xfrm>
            <a:custGeom>
              <a:rect b="b" l="l" r="r" t="t"/>
              <a:pathLst>
                <a:path extrusionOk="0" h="18514" w="32158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5"/>
            <p:cNvSpPr/>
            <p:nvPr/>
          </p:nvSpPr>
          <p:spPr>
            <a:xfrm>
              <a:off x="5256068" y="3610416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5"/>
            <p:cNvSpPr/>
            <p:nvPr/>
          </p:nvSpPr>
          <p:spPr>
            <a:xfrm>
              <a:off x="5618476" y="3801222"/>
              <a:ext cx="14761" cy="7651"/>
            </a:xfrm>
            <a:custGeom>
              <a:rect b="b" l="l" r="r" t="t"/>
              <a:pathLst>
                <a:path extrusionOk="0" h="382" w="735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5"/>
            <p:cNvSpPr/>
            <p:nvPr/>
          </p:nvSpPr>
          <p:spPr>
            <a:xfrm>
              <a:off x="5578954" y="3796034"/>
              <a:ext cx="50266" cy="62273"/>
            </a:xfrm>
            <a:custGeom>
              <a:rect b="b" l="l" r="r" t="t"/>
              <a:pathLst>
                <a:path extrusionOk="0" h="3109" w="2503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5"/>
            <p:cNvSpPr/>
            <p:nvPr/>
          </p:nvSpPr>
          <p:spPr>
            <a:xfrm>
              <a:off x="5591024" y="3646490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5"/>
            <p:cNvSpPr/>
            <p:nvPr/>
          </p:nvSpPr>
          <p:spPr>
            <a:xfrm>
              <a:off x="5591024" y="3646490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5"/>
            <p:cNvSpPr/>
            <p:nvPr/>
          </p:nvSpPr>
          <p:spPr>
            <a:xfrm>
              <a:off x="5216545" y="3435354"/>
              <a:ext cx="694714" cy="368832"/>
            </a:xfrm>
            <a:custGeom>
              <a:rect b="b" l="l" r="r" t="t"/>
              <a:pathLst>
                <a:path extrusionOk="0" h="18414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5"/>
            <p:cNvSpPr/>
            <p:nvPr/>
          </p:nvSpPr>
          <p:spPr>
            <a:xfrm>
              <a:off x="5216545" y="3591027"/>
              <a:ext cx="369799" cy="307380"/>
            </a:xfrm>
            <a:custGeom>
              <a:rect b="b" l="l" r="r" t="t"/>
              <a:pathLst>
                <a:path extrusionOk="0" h="15346" w="18414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5"/>
            <p:cNvSpPr/>
            <p:nvPr/>
          </p:nvSpPr>
          <p:spPr>
            <a:xfrm>
              <a:off x="5216545" y="3591027"/>
              <a:ext cx="369799" cy="307380"/>
            </a:xfrm>
            <a:custGeom>
              <a:rect b="b" l="l" r="r" t="t"/>
              <a:pathLst>
                <a:path extrusionOk="0" h="15346" w="18414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5"/>
            <p:cNvSpPr/>
            <p:nvPr/>
          </p:nvSpPr>
          <p:spPr>
            <a:xfrm>
              <a:off x="5479144" y="3775443"/>
              <a:ext cx="50929" cy="62153"/>
            </a:xfrm>
            <a:custGeom>
              <a:rect b="b" l="l" r="r" t="t"/>
              <a:pathLst>
                <a:path extrusionOk="0" h="3103" w="2536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5"/>
            <p:cNvSpPr/>
            <p:nvPr/>
          </p:nvSpPr>
          <p:spPr>
            <a:xfrm>
              <a:off x="5483843" y="3779910"/>
              <a:ext cx="40868" cy="53220"/>
            </a:xfrm>
            <a:custGeom>
              <a:rect b="b" l="l" r="r" t="t"/>
              <a:pathLst>
                <a:path extrusionOk="0" h="2657" w="2035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5"/>
            <p:cNvSpPr/>
            <p:nvPr/>
          </p:nvSpPr>
          <p:spPr>
            <a:xfrm>
              <a:off x="5245364" y="3636295"/>
              <a:ext cx="205002" cy="157696"/>
            </a:xfrm>
            <a:custGeom>
              <a:rect b="b" l="l" r="r" t="t"/>
              <a:pathLst>
                <a:path extrusionOk="0" h="7873" w="10208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5"/>
            <p:cNvSpPr/>
            <p:nvPr/>
          </p:nvSpPr>
          <p:spPr>
            <a:xfrm>
              <a:off x="5586324" y="3801502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5"/>
            <p:cNvSpPr/>
            <p:nvPr/>
          </p:nvSpPr>
          <p:spPr>
            <a:xfrm>
              <a:off x="5586324" y="3801502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5"/>
            <p:cNvSpPr/>
            <p:nvPr/>
          </p:nvSpPr>
          <p:spPr>
            <a:xfrm>
              <a:off x="5219899" y="3406631"/>
              <a:ext cx="698710" cy="385197"/>
            </a:xfrm>
            <a:custGeom>
              <a:rect b="b" l="l" r="r" t="t"/>
              <a:pathLst>
                <a:path extrusionOk="0" h="19231" w="34792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5"/>
            <p:cNvSpPr/>
            <p:nvPr/>
          </p:nvSpPr>
          <p:spPr>
            <a:xfrm>
              <a:off x="5219899" y="3570316"/>
              <a:ext cx="369799" cy="221191"/>
            </a:xfrm>
            <a:custGeom>
              <a:rect b="b" l="l" r="r" t="t"/>
              <a:pathLst>
                <a:path extrusionOk="0" h="11043" w="18414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5"/>
            <p:cNvSpPr/>
            <p:nvPr/>
          </p:nvSpPr>
          <p:spPr>
            <a:xfrm>
              <a:off x="5221907" y="3406631"/>
              <a:ext cx="696702" cy="377525"/>
            </a:xfrm>
            <a:custGeom>
              <a:rect b="b" l="l" r="r" t="t"/>
              <a:pathLst>
                <a:path extrusionOk="0" h="18848" w="34692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5"/>
            <p:cNvSpPr/>
            <p:nvPr/>
          </p:nvSpPr>
          <p:spPr>
            <a:xfrm>
              <a:off x="5589678" y="3619770"/>
              <a:ext cx="328931" cy="171737"/>
            </a:xfrm>
            <a:custGeom>
              <a:rect b="b" l="l" r="r" t="t"/>
              <a:pathLst>
                <a:path extrusionOk="0" h="8574" w="16379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5"/>
            <p:cNvSpPr/>
            <p:nvPr/>
          </p:nvSpPr>
          <p:spPr>
            <a:xfrm>
              <a:off x="5543448" y="3315094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5"/>
            <p:cNvSpPr/>
            <p:nvPr/>
          </p:nvSpPr>
          <p:spPr>
            <a:xfrm>
              <a:off x="5543448" y="3315094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5"/>
            <p:cNvSpPr/>
            <p:nvPr/>
          </p:nvSpPr>
          <p:spPr>
            <a:xfrm>
              <a:off x="5219899" y="3376566"/>
              <a:ext cx="649809" cy="391887"/>
            </a:xfrm>
            <a:custGeom>
              <a:rect b="b" l="l" r="r" t="t"/>
              <a:pathLst>
                <a:path extrusionOk="0" h="19565" w="32357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5"/>
            <p:cNvSpPr/>
            <p:nvPr/>
          </p:nvSpPr>
          <p:spPr>
            <a:xfrm>
              <a:off x="5221907" y="3376566"/>
              <a:ext cx="647801" cy="362483"/>
            </a:xfrm>
            <a:custGeom>
              <a:rect b="b" l="l" r="r" t="t"/>
              <a:pathLst>
                <a:path extrusionOk="0" h="18097" w="32257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5"/>
            <p:cNvSpPr/>
            <p:nvPr/>
          </p:nvSpPr>
          <p:spPr>
            <a:xfrm>
              <a:off x="5831512" y="3585699"/>
              <a:ext cx="15423" cy="7371"/>
            </a:xfrm>
            <a:custGeom>
              <a:rect b="b" l="l" r="r" t="t"/>
              <a:pathLst>
                <a:path extrusionOk="0" h="368" w="768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5"/>
            <p:cNvSpPr/>
            <p:nvPr/>
          </p:nvSpPr>
          <p:spPr>
            <a:xfrm>
              <a:off x="5219899" y="3526230"/>
              <a:ext cx="369799" cy="242543"/>
            </a:xfrm>
            <a:custGeom>
              <a:rect b="b" l="l" r="r" t="t"/>
              <a:pathLst>
                <a:path extrusionOk="0" h="12109" w="18414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5"/>
            <p:cNvSpPr/>
            <p:nvPr/>
          </p:nvSpPr>
          <p:spPr>
            <a:xfrm>
              <a:off x="5838882" y="3548744"/>
              <a:ext cx="54946" cy="85748"/>
            </a:xfrm>
            <a:custGeom>
              <a:rect b="b" l="l" r="r" t="t"/>
              <a:pathLst>
                <a:path extrusionOk="0" h="4281" w="2736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5"/>
            <p:cNvSpPr/>
            <p:nvPr/>
          </p:nvSpPr>
          <p:spPr>
            <a:xfrm>
              <a:off x="5219899" y="3312430"/>
              <a:ext cx="698710" cy="419268"/>
            </a:xfrm>
            <a:custGeom>
              <a:rect b="b" l="l" r="r" t="t"/>
              <a:pathLst>
                <a:path extrusionOk="0" h="20932" w="34792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5"/>
            <p:cNvSpPr/>
            <p:nvPr/>
          </p:nvSpPr>
          <p:spPr>
            <a:xfrm>
              <a:off x="5219236" y="3510186"/>
              <a:ext cx="370462" cy="221171"/>
            </a:xfrm>
            <a:custGeom>
              <a:rect b="b" l="l" r="r" t="t"/>
              <a:pathLst>
                <a:path extrusionOk="0" h="11042" w="18447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5"/>
            <p:cNvSpPr/>
            <p:nvPr/>
          </p:nvSpPr>
          <p:spPr>
            <a:xfrm>
              <a:off x="5221907" y="3312430"/>
              <a:ext cx="696702" cy="411596"/>
            </a:xfrm>
            <a:custGeom>
              <a:rect b="b" l="l" r="r" t="t"/>
              <a:pathLst>
                <a:path extrusionOk="0" h="20549" w="34692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5"/>
            <p:cNvSpPr/>
            <p:nvPr/>
          </p:nvSpPr>
          <p:spPr>
            <a:xfrm>
              <a:off x="5589678" y="3524888"/>
              <a:ext cx="328931" cy="206469"/>
            </a:xfrm>
            <a:custGeom>
              <a:rect b="b" l="l" r="r" t="t"/>
              <a:pathLst>
                <a:path extrusionOk="0" h="10308" w="16379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5"/>
            <p:cNvSpPr/>
            <p:nvPr/>
          </p:nvSpPr>
          <p:spPr>
            <a:xfrm>
              <a:off x="5913247" y="3525549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5"/>
            <p:cNvSpPr/>
            <p:nvPr/>
          </p:nvSpPr>
          <p:spPr>
            <a:xfrm>
              <a:off x="5913247" y="3525549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5"/>
            <p:cNvSpPr/>
            <p:nvPr/>
          </p:nvSpPr>
          <p:spPr>
            <a:xfrm>
              <a:off x="5216545" y="3309085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5"/>
            <p:cNvSpPr/>
            <p:nvPr/>
          </p:nvSpPr>
          <p:spPr>
            <a:xfrm>
              <a:off x="5216545" y="3309085"/>
              <a:ext cx="693368" cy="398897"/>
            </a:xfrm>
            <a:custGeom>
              <a:rect b="b" l="l" r="r" t="t"/>
              <a:pathLst>
                <a:path extrusionOk="0" h="19915" w="34526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5"/>
            <p:cNvSpPr/>
            <p:nvPr/>
          </p:nvSpPr>
          <p:spPr>
            <a:xfrm>
              <a:off x="5216545" y="3301734"/>
              <a:ext cx="694714" cy="399558"/>
            </a:xfrm>
            <a:custGeom>
              <a:rect b="b" l="l" r="r" t="t"/>
              <a:pathLst>
                <a:path extrusionOk="0" h="19948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5"/>
            <p:cNvSpPr/>
            <p:nvPr/>
          </p:nvSpPr>
          <p:spPr>
            <a:xfrm>
              <a:off x="5216545" y="3301734"/>
              <a:ext cx="694714" cy="399558"/>
            </a:xfrm>
            <a:custGeom>
              <a:rect b="b" l="l" r="r" t="t"/>
              <a:pathLst>
                <a:path extrusionOk="0" h="19948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5"/>
            <p:cNvSpPr/>
            <p:nvPr/>
          </p:nvSpPr>
          <p:spPr>
            <a:xfrm>
              <a:off x="5256068" y="3301734"/>
              <a:ext cx="645130" cy="370835"/>
            </a:xfrm>
            <a:custGeom>
              <a:rect b="b" l="l" r="r" t="t"/>
              <a:pathLst>
                <a:path extrusionOk="0" h="18514" w="32124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5"/>
            <p:cNvSpPr/>
            <p:nvPr/>
          </p:nvSpPr>
          <p:spPr>
            <a:xfrm>
              <a:off x="5256068" y="3261634"/>
              <a:ext cx="645813" cy="371516"/>
            </a:xfrm>
            <a:custGeom>
              <a:rect b="b" l="l" r="r" t="t"/>
              <a:pathLst>
                <a:path extrusionOk="0" h="18548" w="32158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5"/>
            <p:cNvSpPr/>
            <p:nvPr/>
          </p:nvSpPr>
          <p:spPr>
            <a:xfrm>
              <a:off x="5256068" y="3419991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5"/>
            <p:cNvSpPr/>
            <p:nvPr/>
          </p:nvSpPr>
          <p:spPr>
            <a:xfrm>
              <a:off x="5618476" y="3611077"/>
              <a:ext cx="14761" cy="7872"/>
            </a:xfrm>
            <a:custGeom>
              <a:rect b="b" l="l" r="r" t="t"/>
              <a:pathLst>
                <a:path extrusionOk="0" h="393" w="735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5"/>
            <p:cNvSpPr/>
            <p:nvPr/>
          </p:nvSpPr>
          <p:spPr>
            <a:xfrm>
              <a:off x="5578954" y="3605068"/>
              <a:ext cx="50266" cy="62834"/>
            </a:xfrm>
            <a:custGeom>
              <a:rect b="b" l="l" r="r" t="t"/>
              <a:pathLst>
                <a:path extrusionOk="0" h="3137" w="2503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5"/>
            <p:cNvSpPr/>
            <p:nvPr/>
          </p:nvSpPr>
          <p:spPr>
            <a:xfrm>
              <a:off x="5591024" y="3455404"/>
              <a:ext cx="318890" cy="163044"/>
            </a:xfrm>
            <a:custGeom>
              <a:rect b="b" l="l" r="r" t="t"/>
              <a:pathLst>
                <a:path extrusionOk="0" h="8140" w="15879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5"/>
            <p:cNvSpPr/>
            <p:nvPr/>
          </p:nvSpPr>
          <p:spPr>
            <a:xfrm>
              <a:off x="5591024" y="3455404"/>
              <a:ext cx="318890" cy="163044"/>
            </a:xfrm>
            <a:custGeom>
              <a:rect b="b" l="l" r="r" t="t"/>
              <a:pathLst>
                <a:path extrusionOk="0" h="8140" w="15879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5"/>
            <p:cNvSpPr/>
            <p:nvPr/>
          </p:nvSpPr>
          <p:spPr>
            <a:xfrm>
              <a:off x="5216545" y="3245610"/>
              <a:ext cx="694714" cy="368171"/>
            </a:xfrm>
            <a:custGeom>
              <a:rect b="b" l="l" r="r" t="t"/>
              <a:pathLst>
                <a:path extrusionOk="0" h="18381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5"/>
            <p:cNvSpPr/>
            <p:nvPr/>
          </p:nvSpPr>
          <p:spPr>
            <a:xfrm>
              <a:off x="5216545" y="3400622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5"/>
            <p:cNvSpPr/>
            <p:nvPr/>
          </p:nvSpPr>
          <p:spPr>
            <a:xfrm>
              <a:off x="5216545" y="3400622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5"/>
            <p:cNvSpPr/>
            <p:nvPr/>
          </p:nvSpPr>
          <p:spPr>
            <a:xfrm>
              <a:off x="5479144" y="3585018"/>
              <a:ext cx="50929" cy="62153"/>
            </a:xfrm>
            <a:custGeom>
              <a:rect b="b" l="l" r="r" t="t"/>
              <a:pathLst>
                <a:path extrusionOk="0" h="3103" w="2536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5"/>
            <p:cNvSpPr/>
            <p:nvPr/>
          </p:nvSpPr>
          <p:spPr>
            <a:xfrm>
              <a:off x="5483843" y="3589906"/>
              <a:ext cx="40868" cy="52799"/>
            </a:xfrm>
            <a:custGeom>
              <a:rect b="b" l="l" r="r" t="t"/>
              <a:pathLst>
                <a:path extrusionOk="0" h="2636" w="2035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5"/>
            <p:cNvSpPr/>
            <p:nvPr/>
          </p:nvSpPr>
          <p:spPr>
            <a:xfrm>
              <a:off x="5245364" y="3446250"/>
              <a:ext cx="205002" cy="157436"/>
            </a:xfrm>
            <a:custGeom>
              <a:rect b="b" l="l" r="r" t="t"/>
              <a:pathLst>
                <a:path extrusionOk="0" h="7860" w="10208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5"/>
            <p:cNvSpPr/>
            <p:nvPr/>
          </p:nvSpPr>
          <p:spPr>
            <a:xfrm>
              <a:off x="5586324" y="3611077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5"/>
            <p:cNvSpPr/>
            <p:nvPr/>
          </p:nvSpPr>
          <p:spPr>
            <a:xfrm>
              <a:off x="5586324" y="3611077"/>
              <a:ext cx="5382" cy="96905"/>
            </a:xfrm>
            <a:custGeom>
              <a:rect b="b" l="l" r="r" t="t"/>
              <a:pathLst>
                <a:path extrusionOk="0" h="4838" w="268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5"/>
            <p:cNvSpPr/>
            <p:nvPr/>
          </p:nvSpPr>
          <p:spPr>
            <a:xfrm>
              <a:off x="5219899" y="3210858"/>
              <a:ext cx="698710" cy="384716"/>
            </a:xfrm>
            <a:custGeom>
              <a:rect b="b" l="l" r="r" t="t"/>
              <a:pathLst>
                <a:path extrusionOk="0" h="19207" w="34792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5"/>
            <p:cNvSpPr/>
            <p:nvPr/>
          </p:nvSpPr>
          <p:spPr>
            <a:xfrm>
              <a:off x="5219236" y="3374563"/>
              <a:ext cx="370462" cy="220510"/>
            </a:xfrm>
            <a:custGeom>
              <a:rect b="b" l="l" r="r" t="t"/>
              <a:pathLst>
                <a:path extrusionOk="0" h="11009" w="18447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5"/>
            <p:cNvSpPr/>
            <p:nvPr/>
          </p:nvSpPr>
          <p:spPr>
            <a:xfrm>
              <a:off x="5221907" y="3210858"/>
              <a:ext cx="696702" cy="377525"/>
            </a:xfrm>
            <a:custGeom>
              <a:rect b="b" l="l" r="r" t="t"/>
              <a:pathLst>
                <a:path extrusionOk="0" h="18848" w="34692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5"/>
            <p:cNvSpPr/>
            <p:nvPr/>
          </p:nvSpPr>
          <p:spPr>
            <a:xfrm>
              <a:off x="5589678" y="3423336"/>
              <a:ext cx="328931" cy="171737"/>
            </a:xfrm>
            <a:custGeom>
              <a:rect b="b" l="l" r="r" t="t"/>
              <a:pathLst>
                <a:path extrusionOk="0" h="8574" w="16379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5"/>
            <p:cNvSpPr/>
            <p:nvPr/>
          </p:nvSpPr>
          <p:spPr>
            <a:xfrm>
              <a:off x="5543448" y="3118660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5"/>
            <p:cNvSpPr/>
            <p:nvPr/>
          </p:nvSpPr>
          <p:spPr>
            <a:xfrm>
              <a:off x="5543448" y="3118660"/>
              <a:ext cx="369819" cy="307360"/>
            </a:xfrm>
            <a:custGeom>
              <a:rect b="b" l="l" r="r" t="t"/>
              <a:pathLst>
                <a:path extrusionOk="0" h="15345" w="18415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5"/>
            <p:cNvSpPr/>
            <p:nvPr/>
          </p:nvSpPr>
          <p:spPr>
            <a:xfrm>
              <a:off x="5219899" y="3180793"/>
              <a:ext cx="649809" cy="391887"/>
            </a:xfrm>
            <a:custGeom>
              <a:rect b="b" l="l" r="r" t="t"/>
              <a:pathLst>
                <a:path extrusionOk="0" h="19565" w="32357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5"/>
            <p:cNvSpPr/>
            <p:nvPr/>
          </p:nvSpPr>
          <p:spPr>
            <a:xfrm>
              <a:off x="5221907" y="3180793"/>
              <a:ext cx="647801" cy="362483"/>
            </a:xfrm>
            <a:custGeom>
              <a:rect b="b" l="l" r="r" t="t"/>
              <a:pathLst>
                <a:path extrusionOk="0" h="18097" w="32257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5"/>
            <p:cNvSpPr/>
            <p:nvPr/>
          </p:nvSpPr>
          <p:spPr>
            <a:xfrm>
              <a:off x="5831512" y="3389265"/>
              <a:ext cx="15423" cy="7872"/>
            </a:xfrm>
            <a:custGeom>
              <a:rect b="b" l="l" r="r" t="t"/>
              <a:pathLst>
                <a:path extrusionOk="0" h="393" w="768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5"/>
            <p:cNvSpPr/>
            <p:nvPr/>
          </p:nvSpPr>
          <p:spPr>
            <a:xfrm>
              <a:off x="5219899" y="3330457"/>
              <a:ext cx="369799" cy="242563"/>
            </a:xfrm>
            <a:custGeom>
              <a:rect b="b" l="l" r="r" t="t"/>
              <a:pathLst>
                <a:path extrusionOk="0" h="12110" w="18414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5"/>
            <p:cNvSpPr/>
            <p:nvPr/>
          </p:nvSpPr>
          <p:spPr>
            <a:xfrm>
              <a:off x="5838882" y="3352750"/>
              <a:ext cx="54946" cy="85969"/>
            </a:xfrm>
            <a:custGeom>
              <a:rect b="b" l="l" r="r" t="t"/>
              <a:pathLst>
                <a:path extrusionOk="0" h="4292" w="2736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5"/>
            <p:cNvSpPr/>
            <p:nvPr/>
          </p:nvSpPr>
          <p:spPr>
            <a:xfrm>
              <a:off x="5219899" y="3116657"/>
              <a:ext cx="698710" cy="419288"/>
            </a:xfrm>
            <a:custGeom>
              <a:rect b="b" l="l" r="r" t="t"/>
              <a:pathLst>
                <a:path extrusionOk="0" h="20933" w="34792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5"/>
            <p:cNvSpPr/>
            <p:nvPr/>
          </p:nvSpPr>
          <p:spPr>
            <a:xfrm>
              <a:off x="5219236" y="3314433"/>
              <a:ext cx="370462" cy="220490"/>
            </a:xfrm>
            <a:custGeom>
              <a:rect b="b" l="l" r="r" t="t"/>
              <a:pathLst>
                <a:path extrusionOk="0" h="11008" w="18447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5"/>
            <p:cNvSpPr/>
            <p:nvPr/>
          </p:nvSpPr>
          <p:spPr>
            <a:xfrm>
              <a:off x="5221907" y="3115996"/>
              <a:ext cx="696702" cy="412257"/>
            </a:xfrm>
            <a:custGeom>
              <a:rect b="b" l="l" r="r" t="t"/>
              <a:pathLst>
                <a:path extrusionOk="0" h="20582" w="34692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5"/>
            <p:cNvSpPr/>
            <p:nvPr/>
          </p:nvSpPr>
          <p:spPr>
            <a:xfrm>
              <a:off x="5589678" y="3329115"/>
              <a:ext cx="328931" cy="205808"/>
            </a:xfrm>
            <a:custGeom>
              <a:rect b="b" l="l" r="r" t="t"/>
              <a:pathLst>
                <a:path extrusionOk="0" h="10275" w="16379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75"/>
            <p:cNvSpPr/>
            <p:nvPr/>
          </p:nvSpPr>
          <p:spPr>
            <a:xfrm>
              <a:off x="5913247" y="3329115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75"/>
            <p:cNvSpPr/>
            <p:nvPr/>
          </p:nvSpPr>
          <p:spPr>
            <a:xfrm>
              <a:off x="5913247" y="3329115"/>
              <a:ext cx="5362" cy="96905"/>
            </a:xfrm>
            <a:custGeom>
              <a:rect b="b" l="l" r="r" t="t"/>
              <a:pathLst>
                <a:path extrusionOk="0" h="4838" w="267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5"/>
            <p:cNvSpPr/>
            <p:nvPr/>
          </p:nvSpPr>
          <p:spPr>
            <a:xfrm>
              <a:off x="5216545" y="3113312"/>
              <a:ext cx="693368" cy="399578"/>
            </a:xfrm>
            <a:custGeom>
              <a:rect b="b" l="l" r="r" t="t"/>
              <a:pathLst>
                <a:path extrusionOk="0" h="19949" w="34526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5"/>
            <p:cNvSpPr/>
            <p:nvPr/>
          </p:nvSpPr>
          <p:spPr>
            <a:xfrm>
              <a:off x="5216545" y="3113312"/>
              <a:ext cx="693368" cy="399578"/>
            </a:xfrm>
            <a:custGeom>
              <a:rect b="b" l="l" r="r" t="t"/>
              <a:pathLst>
                <a:path extrusionOk="0" h="19949" w="34526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5"/>
            <p:cNvSpPr/>
            <p:nvPr/>
          </p:nvSpPr>
          <p:spPr>
            <a:xfrm>
              <a:off x="5216545" y="3105961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5"/>
            <p:cNvSpPr/>
            <p:nvPr/>
          </p:nvSpPr>
          <p:spPr>
            <a:xfrm>
              <a:off x="5216545" y="3105961"/>
              <a:ext cx="694714" cy="398897"/>
            </a:xfrm>
            <a:custGeom>
              <a:rect b="b" l="l" r="r" t="t"/>
              <a:pathLst>
                <a:path extrusionOk="0" h="19915" w="34593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5"/>
            <p:cNvSpPr/>
            <p:nvPr/>
          </p:nvSpPr>
          <p:spPr>
            <a:xfrm>
              <a:off x="5256068" y="3105300"/>
              <a:ext cx="645130" cy="371496"/>
            </a:xfrm>
            <a:custGeom>
              <a:rect b="b" l="l" r="r" t="t"/>
              <a:pathLst>
                <a:path extrusionOk="0" h="18547" w="32124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5"/>
            <p:cNvSpPr/>
            <p:nvPr/>
          </p:nvSpPr>
          <p:spPr>
            <a:xfrm>
              <a:off x="5256068" y="3065881"/>
              <a:ext cx="645813" cy="370835"/>
            </a:xfrm>
            <a:custGeom>
              <a:rect b="b" l="l" r="r" t="t"/>
              <a:pathLst>
                <a:path extrusionOk="0" h="18514" w="32158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5"/>
            <p:cNvSpPr/>
            <p:nvPr/>
          </p:nvSpPr>
          <p:spPr>
            <a:xfrm>
              <a:off x="5256068" y="3224218"/>
              <a:ext cx="369799" cy="252578"/>
            </a:xfrm>
            <a:custGeom>
              <a:rect b="b" l="l" r="r" t="t"/>
              <a:pathLst>
                <a:path extrusionOk="0" h="12610" w="18414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5"/>
            <p:cNvSpPr/>
            <p:nvPr/>
          </p:nvSpPr>
          <p:spPr>
            <a:xfrm>
              <a:off x="5618476" y="3415044"/>
              <a:ext cx="14761" cy="7631"/>
            </a:xfrm>
            <a:custGeom>
              <a:rect b="b" l="l" r="r" t="t"/>
              <a:pathLst>
                <a:path extrusionOk="0" h="381" w="735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5"/>
            <p:cNvSpPr/>
            <p:nvPr/>
          </p:nvSpPr>
          <p:spPr>
            <a:xfrm>
              <a:off x="5578954" y="3409295"/>
              <a:ext cx="50266" cy="62834"/>
            </a:xfrm>
            <a:custGeom>
              <a:rect b="b" l="l" r="r" t="t"/>
              <a:pathLst>
                <a:path extrusionOk="0" h="3137" w="2503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5"/>
            <p:cNvSpPr/>
            <p:nvPr/>
          </p:nvSpPr>
          <p:spPr>
            <a:xfrm>
              <a:off x="5591024" y="3259631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5"/>
            <p:cNvSpPr/>
            <p:nvPr/>
          </p:nvSpPr>
          <p:spPr>
            <a:xfrm>
              <a:off x="5591024" y="3259631"/>
              <a:ext cx="318890" cy="162383"/>
            </a:xfrm>
            <a:custGeom>
              <a:rect b="b" l="l" r="r" t="t"/>
              <a:pathLst>
                <a:path extrusionOk="0" h="8107" w="15879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75"/>
            <p:cNvSpPr/>
            <p:nvPr/>
          </p:nvSpPr>
          <p:spPr>
            <a:xfrm>
              <a:off x="5216545" y="3049176"/>
              <a:ext cx="694714" cy="368171"/>
            </a:xfrm>
            <a:custGeom>
              <a:rect b="b" l="l" r="r" t="t"/>
              <a:pathLst>
                <a:path extrusionOk="0" h="18381" w="34593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5"/>
            <p:cNvSpPr/>
            <p:nvPr/>
          </p:nvSpPr>
          <p:spPr>
            <a:xfrm>
              <a:off x="5216545" y="3204849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5"/>
            <p:cNvSpPr/>
            <p:nvPr/>
          </p:nvSpPr>
          <p:spPr>
            <a:xfrm>
              <a:off x="5216545" y="3204849"/>
              <a:ext cx="369799" cy="307360"/>
            </a:xfrm>
            <a:custGeom>
              <a:rect b="b" l="l" r="r" t="t"/>
              <a:pathLst>
                <a:path extrusionOk="0" h="15345" w="18414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5"/>
            <p:cNvSpPr/>
            <p:nvPr/>
          </p:nvSpPr>
          <p:spPr>
            <a:xfrm>
              <a:off x="5479144" y="3388584"/>
              <a:ext cx="50929" cy="62834"/>
            </a:xfrm>
            <a:custGeom>
              <a:rect b="b" l="l" r="r" t="t"/>
              <a:pathLst>
                <a:path extrusionOk="0" h="3137" w="2536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5"/>
            <p:cNvSpPr/>
            <p:nvPr/>
          </p:nvSpPr>
          <p:spPr>
            <a:xfrm>
              <a:off x="5483843" y="3393732"/>
              <a:ext cx="40868" cy="52799"/>
            </a:xfrm>
            <a:custGeom>
              <a:rect b="b" l="l" r="r" t="t"/>
              <a:pathLst>
                <a:path extrusionOk="0" h="2636" w="2035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5"/>
            <p:cNvSpPr/>
            <p:nvPr/>
          </p:nvSpPr>
          <p:spPr>
            <a:xfrm>
              <a:off x="5245364" y="3249796"/>
              <a:ext cx="205002" cy="157977"/>
            </a:xfrm>
            <a:custGeom>
              <a:rect b="b" l="l" r="r" t="t"/>
              <a:pathLst>
                <a:path extrusionOk="0" h="7887" w="10208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75"/>
            <p:cNvSpPr/>
            <p:nvPr/>
          </p:nvSpPr>
          <p:spPr>
            <a:xfrm>
              <a:off x="5586324" y="3415324"/>
              <a:ext cx="5382" cy="96885"/>
            </a:xfrm>
            <a:custGeom>
              <a:rect b="b" l="l" r="r" t="t"/>
              <a:pathLst>
                <a:path extrusionOk="0" h="4837" w="268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5"/>
            <p:cNvSpPr/>
            <p:nvPr/>
          </p:nvSpPr>
          <p:spPr>
            <a:xfrm>
              <a:off x="5586324" y="3415324"/>
              <a:ext cx="5382" cy="96885"/>
            </a:xfrm>
            <a:custGeom>
              <a:rect b="b" l="l" r="r" t="t"/>
              <a:pathLst>
                <a:path extrusionOk="0" h="4837" w="268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75"/>
            <p:cNvSpPr/>
            <p:nvPr/>
          </p:nvSpPr>
          <p:spPr>
            <a:xfrm>
              <a:off x="5681455" y="3696605"/>
              <a:ext cx="380523" cy="452358"/>
            </a:xfrm>
            <a:custGeom>
              <a:rect b="b" l="l" r="r" t="t"/>
              <a:pathLst>
                <a:path extrusionOk="0" h="22584" w="18948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75"/>
            <p:cNvSpPr/>
            <p:nvPr/>
          </p:nvSpPr>
          <p:spPr>
            <a:xfrm>
              <a:off x="6061958" y="3764086"/>
              <a:ext cx="263964" cy="384876"/>
            </a:xfrm>
            <a:custGeom>
              <a:rect b="b" l="l" r="r" t="t"/>
              <a:pathLst>
                <a:path extrusionOk="0" h="19215" w="13144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75"/>
            <p:cNvSpPr/>
            <p:nvPr/>
          </p:nvSpPr>
          <p:spPr>
            <a:xfrm>
              <a:off x="5681455" y="3544257"/>
              <a:ext cx="644468" cy="371516"/>
            </a:xfrm>
            <a:custGeom>
              <a:rect b="b" l="l" r="r" t="t"/>
              <a:pathLst>
                <a:path extrusionOk="0" h="18548" w="32091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75"/>
            <p:cNvSpPr/>
            <p:nvPr/>
          </p:nvSpPr>
          <p:spPr>
            <a:xfrm>
              <a:off x="5879750" y="3889034"/>
              <a:ext cx="291417" cy="111587"/>
            </a:xfrm>
            <a:custGeom>
              <a:rect b="b" l="l" r="r" t="t"/>
              <a:pathLst>
                <a:path extrusionOk="0" h="5571" w="14511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75"/>
            <p:cNvSpPr/>
            <p:nvPr/>
          </p:nvSpPr>
          <p:spPr>
            <a:xfrm>
              <a:off x="5770561" y="3884347"/>
              <a:ext cx="510477" cy="174421"/>
            </a:xfrm>
            <a:custGeom>
              <a:rect b="b" l="l" r="r" t="t"/>
              <a:pathLst>
                <a:path extrusionOk="0" h="8708" w="25419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75"/>
            <p:cNvSpPr/>
            <p:nvPr/>
          </p:nvSpPr>
          <p:spPr>
            <a:xfrm>
              <a:off x="5713607" y="3782794"/>
              <a:ext cx="129311" cy="72188"/>
            </a:xfrm>
            <a:custGeom>
              <a:rect b="b" l="l" r="r" t="t"/>
              <a:pathLst>
                <a:path extrusionOk="0" h="3604" w="6439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75"/>
            <p:cNvSpPr/>
            <p:nvPr/>
          </p:nvSpPr>
          <p:spPr>
            <a:xfrm>
              <a:off x="5704911" y="3782794"/>
              <a:ext cx="138007" cy="72188"/>
            </a:xfrm>
            <a:custGeom>
              <a:rect b="b" l="l" r="r" t="t"/>
              <a:pathLst>
                <a:path extrusionOk="0" h="3604" w="6872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75"/>
            <p:cNvSpPr/>
            <p:nvPr/>
          </p:nvSpPr>
          <p:spPr>
            <a:xfrm>
              <a:off x="5879750" y="3983916"/>
              <a:ext cx="167488" cy="126289"/>
            </a:xfrm>
            <a:custGeom>
              <a:rect b="b" l="l" r="r" t="t"/>
              <a:pathLst>
                <a:path extrusionOk="0" h="6305" w="834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75"/>
            <p:cNvSpPr/>
            <p:nvPr/>
          </p:nvSpPr>
          <p:spPr>
            <a:xfrm>
              <a:off x="5879750" y="3983916"/>
              <a:ext cx="167488" cy="108242"/>
            </a:xfrm>
            <a:custGeom>
              <a:rect b="b" l="l" r="r" t="t"/>
              <a:pathLst>
                <a:path extrusionOk="0" h="5404" w="834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5"/>
            <p:cNvSpPr/>
            <p:nvPr/>
          </p:nvSpPr>
          <p:spPr>
            <a:xfrm>
              <a:off x="6193920" y="3854963"/>
              <a:ext cx="99167" cy="50115"/>
            </a:xfrm>
            <a:custGeom>
              <a:rect b="b" l="l" r="r" t="t"/>
              <a:pathLst>
                <a:path extrusionOk="0" h="2502" w="4938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5"/>
            <p:cNvSpPr/>
            <p:nvPr/>
          </p:nvSpPr>
          <p:spPr>
            <a:xfrm>
              <a:off x="6193920" y="3854963"/>
              <a:ext cx="115916" cy="50115"/>
            </a:xfrm>
            <a:custGeom>
              <a:rect b="b" l="l" r="r" t="t"/>
              <a:pathLst>
                <a:path extrusionOk="0" h="2502" w="5772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5"/>
            <p:cNvSpPr/>
            <p:nvPr/>
          </p:nvSpPr>
          <p:spPr>
            <a:xfrm>
              <a:off x="5743751" y="3579650"/>
              <a:ext cx="227113" cy="132999"/>
            </a:xfrm>
            <a:custGeom>
              <a:rect b="b" l="l" r="r" t="t"/>
              <a:pathLst>
                <a:path extrusionOk="0" h="6640" w="11309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5"/>
            <p:cNvSpPr/>
            <p:nvPr/>
          </p:nvSpPr>
          <p:spPr>
            <a:xfrm>
              <a:off x="5780602" y="3600822"/>
              <a:ext cx="227374" cy="132559"/>
            </a:xfrm>
            <a:custGeom>
              <a:rect b="b" l="l" r="r" t="t"/>
              <a:pathLst>
                <a:path extrusionOk="0" h="6618" w="11322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5"/>
            <p:cNvSpPr/>
            <p:nvPr/>
          </p:nvSpPr>
          <p:spPr>
            <a:xfrm>
              <a:off x="5817454" y="3621813"/>
              <a:ext cx="227796" cy="132939"/>
            </a:xfrm>
            <a:custGeom>
              <a:rect b="b" l="l" r="r" t="t"/>
              <a:pathLst>
                <a:path extrusionOk="0" h="6637" w="11343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5"/>
            <p:cNvSpPr/>
            <p:nvPr/>
          </p:nvSpPr>
          <p:spPr>
            <a:xfrm>
              <a:off x="5852940" y="3642745"/>
              <a:ext cx="228659" cy="132719"/>
            </a:xfrm>
            <a:custGeom>
              <a:rect b="b" l="l" r="r" t="t"/>
              <a:pathLst>
                <a:path extrusionOk="0" h="6626" w="11386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5"/>
            <p:cNvSpPr/>
            <p:nvPr/>
          </p:nvSpPr>
          <p:spPr>
            <a:xfrm>
              <a:off x="5889128" y="3663856"/>
              <a:ext cx="229081" cy="132979"/>
            </a:xfrm>
            <a:custGeom>
              <a:rect b="b" l="l" r="r" t="t"/>
              <a:pathLst>
                <a:path extrusionOk="0" h="6639" w="11407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5925960" y="3684808"/>
              <a:ext cx="228519" cy="132759"/>
            </a:xfrm>
            <a:custGeom>
              <a:rect b="b" l="l" r="r" t="t"/>
              <a:pathLst>
                <a:path extrusionOk="0" h="6628" w="11379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5963474" y="3705719"/>
              <a:ext cx="226711" cy="132559"/>
            </a:xfrm>
            <a:custGeom>
              <a:rect b="b" l="l" r="r" t="t"/>
              <a:pathLst>
                <a:path extrusionOk="0" h="6618" w="11289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75"/>
            <p:cNvSpPr/>
            <p:nvPr/>
          </p:nvSpPr>
          <p:spPr>
            <a:xfrm>
              <a:off x="5999662" y="3726670"/>
              <a:ext cx="227736" cy="132979"/>
            </a:xfrm>
            <a:custGeom>
              <a:rect b="b" l="l" r="r" t="t"/>
              <a:pathLst>
                <a:path extrusionOk="0" h="6639" w="1134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75"/>
            <p:cNvSpPr/>
            <p:nvPr/>
          </p:nvSpPr>
          <p:spPr>
            <a:xfrm>
              <a:off x="6035168" y="3747782"/>
              <a:ext cx="227776" cy="132579"/>
            </a:xfrm>
            <a:custGeom>
              <a:rect b="b" l="l" r="r" t="t"/>
              <a:pathLst>
                <a:path extrusionOk="0" h="6619" w="11342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5"/>
            <p:cNvSpPr/>
            <p:nvPr/>
          </p:nvSpPr>
          <p:spPr>
            <a:xfrm>
              <a:off x="7694485" y="950532"/>
              <a:ext cx="75048" cy="123625"/>
            </a:xfrm>
            <a:custGeom>
              <a:rect b="b" l="l" r="r" t="t"/>
              <a:pathLst>
                <a:path extrusionOk="0" h="6172" w="3737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5"/>
            <p:cNvSpPr/>
            <p:nvPr/>
          </p:nvSpPr>
          <p:spPr>
            <a:xfrm>
              <a:off x="7694485" y="950532"/>
              <a:ext cx="75048" cy="123625"/>
            </a:xfrm>
            <a:custGeom>
              <a:rect b="b" l="l" r="r" t="t"/>
              <a:pathLst>
                <a:path extrusionOk="0" h="6172" w="3737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5"/>
            <p:cNvSpPr/>
            <p:nvPr/>
          </p:nvSpPr>
          <p:spPr>
            <a:xfrm>
              <a:off x="7677736" y="985264"/>
              <a:ext cx="93143" cy="88893"/>
            </a:xfrm>
            <a:custGeom>
              <a:rect b="b" l="l" r="r" t="t"/>
              <a:pathLst>
                <a:path extrusionOk="0" h="4438" w="4638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5"/>
            <p:cNvSpPr/>
            <p:nvPr/>
          </p:nvSpPr>
          <p:spPr>
            <a:xfrm>
              <a:off x="7072831" y="855811"/>
              <a:ext cx="621674" cy="624415"/>
            </a:xfrm>
            <a:custGeom>
              <a:rect b="b" l="l" r="r" t="t"/>
              <a:pathLst>
                <a:path extrusionOk="0" h="31174" w="30956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5"/>
            <p:cNvSpPr/>
            <p:nvPr/>
          </p:nvSpPr>
          <p:spPr>
            <a:xfrm>
              <a:off x="7072831" y="1175690"/>
              <a:ext cx="80410" cy="304296"/>
            </a:xfrm>
            <a:custGeom>
              <a:rect b="b" l="l" r="r" t="t"/>
              <a:pathLst>
                <a:path extrusionOk="0" h="15192" w="4004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5"/>
            <p:cNvSpPr/>
            <p:nvPr/>
          </p:nvSpPr>
          <p:spPr>
            <a:xfrm>
              <a:off x="7080864" y="855991"/>
              <a:ext cx="612978" cy="353129"/>
            </a:xfrm>
            <a:custGeom>
              <a:rect b="b" l="l" r="r" t="t"/>
              <a:pathLst>
                <a:path extrusionOk="0" h="17630" w="30523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5"/>
            <p:cNvSpPr/>
            <p:nvPr/>
          </p:nvSpPr>
          <p:spPr>
            <a:xfrm>
              <a:off x="7174649" y="1244673"/>
              <a:ext cx="58299" cy="130656"/>
            </a:xfrm>
            <a:custGeom>
              <a:rect b="b" l="l" r="r" t="t"/>
              <a:pathLst>
                <a:path extrusionOk="0" h="6523" w="2903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75"/>
            <p:cNvSpPr/>
            <p:nvPr/>
          </p:nvSpPr>
          <p:spPr>
            <a:xfrm>
              <a:off x="7238291" y="1226305"/>
              <a:ext cx="61653" cy="101752"/>
            </a:xfrm>
            <a:custGeom>
              <a:rect b="b" l="l" r="r" t="t"/>
              <a:pathLst>
                <a:path extrusionOk="0" h="5080" w="307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75"/>
            <p:cNvSpPr/>
            <p:nvPr/>
          </p:nvSpPr>
          <p:spPr>
            <a:xfrm>
              <a:off x="7304603" y="1161168"/>
              <a:ext cx="48921" cy="123445"/>
            </a:xfrm>
            <a:custGeom>
              <a:rect b="b" l="l" r="r" t="t"/>
              <a:pathLst>
                <a:path extrusionOk="0" h="6163" w="2436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5"/>
            <p:cNvSpPr/>
            <p:nvPr/>
          </p:nvSpPr>
          <p:spPr>
            <a:xfrm>
              <a:off x="7362882" y="1119986"/>
              <a:ext cx="32192" cy="44627"/>
            </a:xfrm>
            <a:custGeom>
              <a:rect b="b" l="l" r="r" t="t"/>
              <a:pathLst>
                <a:path extrusionOk="0" h="2228" w="1603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5"/>
            <p:cNvSpPr/>
            <p:nvPr/>
          </p:nvSpPr>
          <p:spPr>
            <a:xfrm>
              <a:off x="7405096" y="1131824"/>
              <a:ext cx="56954" cy="102293"/>
            </a:xfrm>
            <a:custGeom>
              <a:rect b="b" l="l" r="r" t="t"/>
              <a:pathLst>
                <a:path extrusionOk="0" h="5107" w="2836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5"/>
            <p:cNvSpPr/>
            <p:nvPr/>
          </p:nvSpPr>
          <p:spPr>
            <a:xfrm>
              <a:off x="7492856" y="1069631"/>
              <a:ext cx="60970" cy="149504"/>
            </a:xfrm>
            <a:custGeom>
              <a:rect b="b" l="l" r="r" t="t"/>
              <a:pathLst>
                <a:path extrusionOk="0" h="7464" w="3036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5"/>
            <p:cNvSpPr/>
            <p:nvPr/>
          </p:nvSpPr>
          <p:spPr>
            <a:xfrm>
              <a:off x="7563868" y="1038725"/>
              <a:ext cx="62316" cy="102253"/>
            </a:xfrm>
            <a:custGeom>
              <a:rect b="b" l="l" r="r" t="t"/>
              <a:pathLst>
                <a:path extrusionOk="0" h="5105" w="3103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5"/>
            <p:cNvSpPr/>
            <p:nvPr/>
          </p:nvSpPr>
          <p:spPr>
            <a:xfrm>
              <a:off x="7636888" y="978755"/>
              <a:ext cx="20103" cy="130816"/>
            </a:xfrm>
            <a:custGeom>
              <a:rect b="b" l="l" r="r" t="t"/>
              <a:pathLst>
                <a:path extrusionOk="0" h="6531" w="1001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2" name="Google Shape;3522;p75"/>
          <p:cNvSpPr txBox="1"/>
          <p:nvPr/>
        </p:nvSpPr>
        <p:spPr>
          <a:xfrm>
            <a:off x="1133525" y="2371650"/>
            <a:ext cx="17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¿Alguna pregunta?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0"/>
          <p:cNvSpPr/>
          <p:nvPr/>
        </p:nvSpPr>
        <p:spPr>
          <a:xfrm rot="10800000">
            <a:off x="710634" y="3233483"/>
            <a:ext cx="1794300" cy="593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0"/>
          <p:cNvSpPr txBox="1"/>
          <p:nvPr>
            <p:ph idx="2" type="subTitle"/>
          </p:nvPr>
        </p:nvSpPr>
        <p:spPr>
          <a:xfrm>
            <a:off x="4302475" y="2075375"/>
            <a:ext cx="39492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Ni de acuerdo ni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 acuerdo.</a:t>
            </a:r>
            <a:endParaRPr/>
          </a:p>
        </p:txBody>
      </p:sp>
      <p:sp>
        <p:nvSpPr>
          <p:cNvPr id="817" name="Google Shape;817;p40"/>
          <p:cNvSpPr txBox="1"/>
          <p:nvPr>
            <p:ph idx="1" type="subTitle"/>
          </p:nvPr>
        </p:nvSpPr>
        <p:spPr>
          <a:xfrm>
            <a:off x="710625" y="1636575"/>
            <a:ext cx="3470100" cy="1596900"/>
          </a:xfrm>
          <a:prstGeom prst="rect">
            <a:avLst/>
          </a:prstGeom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1.Generalmente comparto mis problemas con los demás</a:t>
            </a:r>
            <a:endParaRPr/>
          </a:p>
        </p:txBody>
      </p:sp>
      <p:sp>
        <p:nvSpPr>
          <p:cNvPr id="818" name="Google Shape;818;p4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Anotad vuestras respuestas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/>
          <p:nvPr/>
        </p:nvSpPr>
        <p:spPr>
          <a:xfrm rot="10800000">
            <a:off x="710634" y="3233483"/>
            <a:ext cx="1794300" cy="593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1"/>
          <p:cNvSpPr txBox="1"/>
          <p:nvPr>
            <p:ph idx="2" type="subTitle"/>
          </p:nvPr>
        </p:nvSpPr>
        <p:spPr>
          <a:xfrm>
            <a:off x="4351225" y="2063175"/>
            <a:ext cx="39492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Ni de acuerdo ni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 acuerdo.</a:t>
            </a:r>
            <a:endParaRPr/>
          </a:p>
        </p:txBody>
      </p:sp>
      <p:sp>
        <p:nvSpPr>
          <p:cNvPr id="825" name="Google Shape;825;p41"/>
          <p:cNvSpPr txBox="1"/>
          <p:nvPr>
            <p:ph idx="1" type="subTitle"/>
          </p:nvPr>
        </p:nvSpPr>
        <p:spPr>
          <a:xfrm>
            <a:off x="710625" y="1636575"/>
            <a:ext cx="3470100" cy="1596900"/>
          </a:xfrm>
          <a:prstGeom prst="rect">
            <a:avLst/>
          </a:prstGeom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</a:t>
            </a:r>
            <a:r>
              <a:rPr lang="en-GB"/>
              <a:t>.Habitualmente expreso mis sentimientos negativos a los otros</a:t>
            </a:r>
            <a:endParaRPr/>
          </a:p>
        </p:txBody>
      </p:sp>
      <p:sp>
        <p:nvSpPr>
          <p:cNvPr id="826" name="Google Shape;826;p4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Anotad vuestras respuestas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2"/>
          <p:cNvSpPr/>
          <p:nvPr/>
        </p:nvSpPr>
        <p:spPr>
          <a:xfrm rot="10800000">
            <a:off x="710634" y="3233483"/>
            <a:ext cx="1794300" cy="593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2"/>
          <p:cNvSpPr txBox="1"/>
          <p:nvPr>
            <p:ph idx="2" type="subTitle"/>
          </p:nvPr>
        </p:nvSpPr>
        <p:spPr>
          <a:xfrm>
            <a:off x="4351225" y="2063175"/>
            <a:ext cx="39492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Ni de acuerdo ni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 acuerdo.</a:t>
            </a:r>
            <a:endParaRPr/>
          </a:p>
        </p:txBody>
      </p:sp>
      <p:sp>
        <p:nvSpPr>
          <p:cNvPr id="833" name="Google Shape;833;p42"/>
          <p:cNvSpPr txBox="1"/>
          <p:nvPr>
            <p:ph idx="1" type="subTitle"/>
          </p:nvPr>
        </p:nvSpPr>
        <p:spPr>
          <a:xfrm>
            <a:off x="710625" y="1636575"/>
            <a:ext cx="3470100" cy="1596900"/>
          </a:xfrm>
          <a:prstGeom prst="rect">
            <a:avLst/>
          </a:prstGeom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3.Me concentro más en las causas de los problemas que en sus soluciones</a:t>
            </a:r>
            <a:endParaRPr/>
          </a:p>
        </p:txBody>
      </p:sp>
      <p:sp>
        <p:nvSpPr>
          <p:cNvPr id="834" name="Google Shape;834;p4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Anotad vuestras respuestas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"/>
          <p:cNvSpPr/>
          <p:nvPr/>
        </p:nvSpPr>
        <p:spPr>
          <a:xfrm rot="10800000">
            <a:off x="710634" y="3586958"/>
            <a:ext cx="1794300" cy="593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3"/>
          <p:cNvSpPr txBox="1"/>
          <p:nvPr>
            <p:ph idx="2" type="subTitle"/>
          </p:nvPr>
        </p:nvSpPr>
        <p:spPr>
          <a:xfrm>
            <a:off x="4594975" y="2050975"/>
            <a:ext cx="39492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Ni de acuerdo ni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 acuerdo.</a:t>
            </a:r>
            <a:endParaRPr/>
          </a:p>
        </p:txBody>
      </p:sp>
      <p:sp>
        <p:nvSpPr>
          <p:cNvPr id="841" name="Google Shape;841;p43"/>
          <p:cNvSpPr txBox="1"/>
          <p:nvPr>
            <p:ph idx="1" type="subTitle"/>
          </p:nvPr>
        </p:nvSpPr>
        <p:spPr>
          <a:xfrm>
            <a:off x="710625" y="1636575"/>
            <a:ext cx="3738000" cy="1596900"/>
          </a:xfrm>
          <a:prstGeom prst="rect">
            <a:avLst/>
          </a:prstGeom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4. Me he sentido como un protagonista de  una película de Clint Eastwood, la mayoría de mi vida.</a:t>
            </a:r>
            <a:endParaRPr/>
          </a:p>
        </p:txBody>
      </p:sp>
      <p:sp>
        <p:nvSpPr>
          <p:cNvPr id="842" name="Google Shape;842;p4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Anotad vuestras respuestas</a:t>
            </a:r>
            <a:endParaRPr/>
          </a:p>
        </p:txBody>
      </p:sp>
      <p:sp>
        <p:nvSpPr>
          <p:cNvPr id="843" name="Google Shape;843;p43"/>
          <p:cNvSpPr txBox="1"/>
          <p:nvPr/>
        </p:nvSpPr>
        <p:spPr>
          <a:xfrm>
            <a:off x="3011850" y="4570650"/>
            <a:ext cx="31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Un poco de drama no viene mal…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4"/>
          <p:cNvSpPr/>
          <p:nvPr/>
        </p:nvSpPr>
        <p:spPr>
          <a:xfrm rot="10800000">
            <a:off x="710634" y="2489983"/>
            <a:ext cx="1794300" cy="593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4"/>
          <p:cNvSpPr txBox="1"/>
          <p:nvPr>
            <p:ph idx="2" type="subTitle"/>
          </p:nvPr>
        </p:nvSpPr>
        <p:spPr>
          <a:xfrm>
            <a:off x="4594975" y="2050975"/>
            <a:ext cx="39492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Ni de acuerdo ni en desacuerdo.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Moderadamente 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De acuerdo.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Totalmente de acuerdo.</a:t>
            </a:r>
            <a:endParaRPr/>
          </a:p>
        </p:txBody>
      </p:sp>
      <p:sp>
        <p:nvSpPr>
          <p:cNvPr id="850" name="Google Shape;850;p44"/>
          <p:cNvSpPr txBox="1"/>
          <p:nvPr>
            <p:ph idx="1" type="subTitle"/>
          </p:nvPr>
        </p:nvSpPr>
        <p:spPr>
          <a:xfrm>
            <a:off x="710625" y="1636575"/>
            <a:ext cx="2799600" cy="1596900"/>
          </a:xfrm>
          <a:prstGeom prst="rect">
            <a:avLst/>
          </a:prstGeom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5.Suelo quejarme mucho</a:t>
            </a:r>
            <a:endParaRPr/>
          </a:p>
        </p:txBody>
      </p:sp>
      <p:sp>
        <p:nvSpPr>
          <p:cNvPr id="851" name="Google Shape;851;p4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Anotad vuestras respuestas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5"/>
          <p:cNvSpPr txBox="1"/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 y 29</a:t>
            </a:r>
            <a:endParaRPr/>
          </a:p>
        </p:txBody>
      </p:sp>
      <p:sp>
        <p:nvSpPr>
          <p:cNvPr id="857" name="Google Shape;857;p45"/>
          <p:cNvSpPr txBox="1"/>
          <p:nvPr>
            <p:ph idx="2" type="subTitle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 estás torciendo y puede ser uno de los motivos por los que vayas mal. Hace falta cambiar</a:t>
            </a:r>
            <a:endParaRPr/>
          </a:p>
        </p:txBody>
      </p:sp>
      <p:sp>
        <p:nvSpPr>
          <p:cNvPr id="858" name="Google Shape;858;p45"/>
          <p:cNvSpPr txBox="1"/>
          <p:nvPr>
            <p:ph idx="1" type="subTitle"/>
          </p:nvPr>
        </p:nvSpPr>
        <p:spPr>
          <a:xfrm>
            <a:off x="499725" y="348152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Vais por el buen camino del positivismo</a:t>
            </a:r>
            <a:endParaRPr/>
          </a:p>
        </p:txBody>
      </p:sp>
      <p:sp>
        <p:nvSpPr>
          <p:cNvPr id="859" name="Google Shape;859;p45"/>
          <p:cNvSpPr txBox="1"/>
          <p:nvPr>
            <p:ph idx="4" type="title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30-35</a:t>
            </a:r>
            <a:endParaRPr/>
          </a:p>
        </p:txBody>
      </p:sp>
      <p:sp>
        <p:nvSpPr>
          <p:cNvPr id="860" name="Google Shape;860;p45"/>
          <p:cNvSpPr txBox="1"/>
          <p:nvPr>
            <p:ph idx="5" type="title"/>
          </p:nvPr>
        </p:nvSpPr>
        <p:spPr>
          <a:xfrm>
            <a:off x="499725" y="2738175"/>
            <a:ext cx="13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5-23</a:t>
            </a:r>
            <a:endParaRPr/>
          </a:p>
        </p:txBody>
      </p:sp>
      <p:sp>
        <p:nvSpPr>
          <p:cNvPr id="861" name="Google Shape;861;p45"/>
          <p:cNvSpPr txBox="1"/>
          <p:nvPr>
            <p:ph idx="3" type="subTitle"/>
          </p:nvPr>
        </p:nvSpPr>
        <p:spPr>
          <a:xfrm>
            <a:off x="6257701" y="1433325"/>
            <a:ext cx="22011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Siento insultarte, pero eres un quejica crónico.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Hace falta cambiar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